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60" r:id="rId3"/>
    <p:sldId id="261" r:id="rId4"/>
    <p:sldId id="262" r:id="rId5"/>
    <p:sldId id="256" r:id="rId6"/>
    <p:sldId id="264" r:id="rId7"/>
    <p:sldId id="257" r:id="rId8"/>
    <p:sldId id="258" r:id="rId9"/>
    <p:sldId id="265" r:id="rId1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FF"/>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9" autoAdjust="0"/>
    <p:restoredTop sz="98849" autoAdjust="0"/>
  </p:normalViewPr>
  <p:slideViewPr>
    <p:cSldViewPr>
      <p:cViewPr>
        <p:scale>
          <a:sx n="50" d="100"/>
          <a:sy n="50" d="100"/>
        </p:scale>
        <p:origin x="-2192" y="-48"/>
      </p:cViewPr>
      <p:guideLst>
        <p:guide orient="horz" pos="2893"/>
        <p:guide orient="horz" pos="308"/>
        <p:guide orient="horz" pos="5955"/>
        <p:guide orient="horz" pos="1396"/>
        <p:guide orient="horz" pos="3165"/>
        <p:guide orient="horz" pos="4118"/>
        <p:guide orient="horz" pos="1578"/>
        <p:guide orient="horz" pos="3528"/>
        <p:guide orient="horz" pos="2122"/>
        <p:guide orient="horz" pos="1986"/>
        <p:guide orient="horz" pos="1714"/>
        <p:guide orient="horz" pos="2530"/>
        <p:guide orient="horz" pos="1623"/>
        <p:guide orient="horz" pos="2576"/>
        <p:guide orient="horz" pos="4254"/>
        <p:guide orient="horz" pos="4435"/>
        <p:guide orient="horz" pos="4572"/>
        <p:guide orient="horz" pos="4662"/>
        <p:guide orient="horz" pos="4798"/>
        <p:guide orient="horz" pos="4980"/>
        <p:guide orient="horz" pos="5161"/>
        <p:guide orient="horz" pos="5343"/>
        <p:guide orient="horz" pos="1124"/>
        <p:guide orient="horz" pos="943"/>
        <p:guide orient="horz" pos="1170"/>
        <p:guide orient="horz" pos="1351"/>
        <p:guide orient="horz" pos="1941"/>
        <p:guide orient="horz" pos="2757"/>
        <p:guide orient="horz" pos="3211"/>
        <p:guide orient="horz" pos="3392"/>
        <p:guide orient="horz" pos="3846"/>
        <p:guide orient="horz" pos="4027"/>
        <p:guide orient="horz" pos="2258"/>
        <p:guide orient="horz" pos="3800"/>
        <p:guide orient="horz" pos="5433"/>
        <p:guide orient="horz" pos="2848"/>
        <p:guide orient="horz" pos="4753"/>
        <p:guide orient="horz" pos="5070"/>
        <p:guide pos="1752"/>
        <p:guide pos="119"/>
        <p:guide pos="4201"/>
        <p:guide pos="1616"/>
        <p:guide pos="1706"/>
        <p:guide pos="1979"/>
        <p:guide pos="1933"/>
        <p:guide pos="4065"/>
      </p:guideLst>
    </p:cSldViewPr>
  </p:slideViewPr>
  <p:notesTextViewPr>
    <p:cViewPr>
      <p:scale>
        <a:sx n="100" d="100"/>
        <a:sy n="100" d="100"/>
      </p:scale>
      <p:origin x="0" y="0"/>
    </p:cViewPr>
  </p:notesTextViewPr>
  <p:notesViewPr>
    <p:cSldViewPr>
      <p:cViewPr varScale="1">
        <p:scale>
          <a:sx n="50" d="100"/>
          <a:sy n="50" d="100"/>
        </p:scale>
        <p:origin x="-2672" y="-64"/>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52B352-8127-4A1C-8948-15DA0E55D788}" type="datetimeFigureOut">
              <a:rPr lang="en-US" smtClean="0"/>
              <a:t>5/9/2017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B98C5F-26D9-43FD-A2E6-0DE4663D5D9A}" type="slidenum">
              <a:rPr lang="en-US" smtClean="0"/>
              <a:t>‹#›</a:t>
            </a:fld>
            <a:endParaRPr lang="en-US"/>
          </a:p>
        </p:txBody>
      </p:sp>
    </p:spTree>
    <p:extLst>
      <p:ext uri="{BB962C8B-B14F-4D97-AF65-F5344CB8AC3E}">
        <p14:creationId xmlns:p14="http://schemas.microsoft.com/office/powerpoint/2010/main" val="2450392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60152-7134-4BD9-807D-D2AE9F13CD94}" type="datetimeFigureOut">
              <a:rPr lang="en-US" smtClean="0"/>
              <a:t>5/9/2017</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4A1C33-B601-4286-8354-192B5013072D}" type="slidenum">
              <a:rPr lang="en-US" smtClean="0"/>
              <a:t>‹#›</a:t>
            </a:fld>
            <a:endParaRPr lang="en-US"/>
          </a:p>
        </p:txBody>
      </p:sp>
    </p:spTree>
    <p:extLst>
      <p:ext uri="{BB962C8B-B14F-4D97-AF65-F5344CB8AC3E}">
        <p14:creationId xmlns:p14="http://schemas.microsoft.com/office/powerpoint/2010/main" val="209135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Sumber</a:t>
            </a:r>
            <a:r>
              <a:rPr lang="en-US" dirty="0" smtClean="0"/>
              <a:t> </a:t>
            </a:r>
            <a:r>
              <a:rPr lang="en-US" dirty="0" err="1" smtClean="0"/>
              <a:t>gambar</a:t>
            </a:r>
            <a:r>
              <a:rPr lang="en-US" dirty="0" smtClean="0"/>
              <a:t>:</a:t>
            </a:r>
          </a:p>
          <a:p>
            <a:r>
              <a:rPr lang="en-US" dirty="0" smtClean="0"/>
              <a:t>Man Suited – Freepik.com – </a:t>
            </a:r>
          </a:p>
          <a:p>
            <a:r>
              <a:rPr lang="en-US" dirty="0" smtClean="0"/>
              <a:t>http://www.freepik.com/free-photo/skyscraper-view-city-leader-window-frame_1074640.htm#term=man </a:t>
            </a:r>
            <a:r>
              <a:rPr lang="en-US" dirty="0" err="1" smtClean="0"/>
              <a:t>suit&amp;page</a:t>
            </a:r>
            <a:r>
              <a:rPr lang="en-US" dirty="0" smtClean="0"/>
              <a:t>=1&amp;position=12</a:t>
            </a:r>
            <a:endParaRPr lang="en-US" dirty="0"/>
          </a:p>
        </p:txBody>
      </p:sp>
      <p:sp>
        <p:nvSpPr>
          <p:cNvPr id="4" name="Slide Number Placeholder 3"/>
          <p:cNvSpPr>
            <a:spLocks noGrp="1"/>
          </p:cNvSpPr>
          <p:nvPr>
            <p:ph type="sldNum" sz="quarter" idx="10"/>
          </p:nvPr>
        </p:nvSpPr>
        <p:spPr/>
        <p:txBody>
          <a:bodyPr/>
          <a:lstStyle/>
          <a:p>
            <a:fld id="{C04A1C33-B601-4286-8354-192B5013072D}" type="slidenum">
              <a:rPr lang="en-US" smtClean="0"/>
              <a:t>5</a:t>
            </a:fld>
            <a:endParaRPr lang="en-US"/>
          </a:p>
        </p:txBody>
      </p:sp>
    </p:spTree>
    <p:extLst>
      <p:ext uri="{BB962C8B-B14F-4D97-AF65-F5344CB8AC3E}">
        <p14:creationId xmlns:p14="http://schemas.microsoft.com/office/powerpoint/2010/main" val="24722552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ume Bahasa Inggris">
    <p:spTree>
      <p:nvGrpSpPr>
        <p:cNvPr id="1" name=""/>
        <p:cNvGrpSpPr/>
        <p:nvPr/>
      </p:nvGrpSpPr>
      <p:grpSpPr>
        <a:xfrm>
          <a:off x="0" y="0"/>
          <a:ext cx="0" cy="0"/>
          <a:chOff x="0" y="0"/>
          <a:chExt cx="0" cy="0"/>
        </a:xfrm>
      </p:grpSpPr>
      <p:sp>
        <p:nvSpPr>
          <p:cNvPr id="9" name="Rectangle 8"/>
          <p:cNvSpPr/>
          <p:nvPr userDrawn="1"/>
        </p:nvSpPr>
        <p:spPr>
          <a:xfrm>
            <a:off x="-1" y="0"/>
            <a:ext cx="2708276" cy="9906000"/>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p:cNvSpPr>
            <a:spLocks noGrp="1"/>
          </p:cNvSpPr>
          <p:nvPr>
            <p:ph type="pic" sz="quarter" idx="10" hasCustomPrompt="1"/>
          </p:nvPr>
        </p:nvSpPr>
        <p:spPr>
          <a:xfrm>
            <a:off x="621156" y="578294"/>
            <a:ext cx="1512000" cy="1512000"/>
          </a:xfrm>
          <a:prstGeom prst="ellipse">
            <a:avLst/>
          </a:prstGeom>
        </p:spPr>
        <p:txBody>
          <a:bodyPr anchor="ctr"/>
          <a:lstStyle>
            <a:lvl1pPr marL="0" indent="0" algn="ctr">
              <a:buNone/>
              <a:defRPr>
                <a:latin typeface="Raleway light" pitchFamily="34" charset="0"/>
              </a:defRPr>
            </a:lvl1pPr>
          </a:lstStyle>
          <a:p>
            <a:r>
              <a:rPr lang="en-US" dirty="0" err="1" smtClean="0">
                <a:latin typeface="Raleway light" pitchFamily="34" charset="0"/>
              </a:rPr>
              <a:t>Foto</a:t>
            </a:r>
            <a:endParaRPr lang="en-US" dirty="0"/>
          </a:p>
        </p:txBody>
      </p:sp>
      <p:sp>
        <p:nvSpPr>
          <p:cNvPr id="22" name="Text Placeholder 21"/>
          <p:cNvSpPr>
            <a:spLocks noGrp="1"/>
          </p:cNvSpPr>
          <p:nvPr>
            <p:ph type="body" sz="quarter" idx="11" hasCustomPrompt="1"/>
          </p:nvPr>
        </p:nvSpPr>
        <p:spPr>
          <a:xfrm>
            <a:off x="2780910" y="488950"/>
            <a:ext cx="3888178" cy="539751"/>
          </a:xfrm>
        </p:spPr>
        <p:txBody>
          <a:bodyPr anchor="ctr">
            <a:normAutofit/>
          </a:bodyPr>
          <a:lstStyle>
            <a:lvl1pPr marL="0" indent="0" algn="l">
              <a:buNone/>
              <a:defRPr sz="2300">
                <a:solidFill>
                  <a:schemeClr val="tx1">
                    <a:lumMod val="75000"/>
                    <a:lumOff val="25000"/>
                  </a:schemeClr>
                </a:solidFill>
                <a:latin typeface="Arial Black"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Nama</a:t>
            </a:r>
            <a:endParaRPr lang="en-US" dirty="0"/>
          </a:p>
        </p:txBody>
      </p:sp>
      <p:sp>
        <p:nvSpPr>
          <p:cNvPr id="23" name="Text Placeholder 21"/>
          <p:cNvSpPr>
            <a:spLocks noGrp="1"/>
          </p:cNvSpPr>
          <p:nvPr>
            <p:ph type="body" sz="quarter" idx="12" hasCustomPrompt="1"/>
          </p:nvPr>
        </p:nvSpPr>
        <p:spPr>
          <a:xfrm>
            <a:off x="2780910" y="1064460"/>
            <a:ext cx="3888178" cy="360000"/>
          </a:xfrm>
        </p:spPr>
        <p:txBody>
          <a:bodyPr anchor="ctr">
            <a:normAutofit/>
          </a:bodyPr>
          <a:lstStyle>
            <a:lvl1pPr marL="0" indent="0" algn="ctr">
              <a:buNone/>
              <a:defRPr sz="18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pekerjaan</a:t>
            </a:r>
            <a:r>
              <a:rPr lang="en-US" dirty="0" smtClean="0"/>
              <a:t> / </a:t>
            </a:r>
            <a:r>
              <a:rPr lang="en-US" dirty="0" err="1" smtClean="0"/>
              <a:t>jabatan</a:t>
            </a:r>
            <a:endParaRPr lang="en-US" dirty="0"/>
          </a:p>
        </p:txBody>
      </p:sp>
      <p:sp>
        <p:nvSpPr>
          <p:cNvPr id="24" name="Text Placeholder 21"/>
          <p:cNvSpPr>
            <a:spLocks noGrp="1"/>
          </p:cNvSpPr>
          <p:nvPr>
            <p:ph type="body" sz="quarter" idx="13" hasCustomPrompt="1"/>
          </p:nvPr>
        </p:nvSpPr>
        <p:spPr>
          <a:xfrm>
            <a:off x="188550" y="4881249"/>
            <a:ext cx="2376487" cy="3024501"/>
          </a:xfrm>
        </p:spPr>
        <p:txBody>
          <a:bodyPr anchor="t">
            <a:normAutofit/>
          </a:bodyPr>
          <a:lstStyle>
            <a:lvl1pPr marL="0" indent="0" algn="l">
              <a:buFont typeface="Arial" pitchFamily="34" charset="0"/>
              <a:buNone/>
              <a:defRPr sz="1200" baseline="0">
                <a:solidFill>
                  <a:schemeClr val="tx1">
                    <a:lumMod val="65000"/>
                    <a:lumOff val="3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siapa</a:t>
            </a:r>
            <a:r>
              <a:rPr lang="en-US" dirty="0" smtClean="0"/>
              <a:t> </a:t>
            </a:r>
            <a:r>
              <a:rPr lang="en-US" dirty="0" err="1" smtClean="0"/>
              <a:t>anda</a:t>
            </a:r>
            <a:r>
              <a:rPr lang="en-US" dirty="0" smtClean="0"/>
              <a:t>, </a:t>
            </a:r>
            <a:r>
              <a:rPr lang="en-US" dirty="0" err="1" smtClean="0"/>
              <a:t>kelebihan</a:t>
            </a:r>
            <a:r>
              <a:rPr lang="en-US" dirty="0" smtClean="0"/>
              <a:t> </a:t>
            </a:r>
            <a:r>
              <a:rPr lang="en-US" dirty="0" err="1" smtClean="0"/>
              <a:t>anda</a:t>
            </a:r>
            <a:r>
              <a:rPr lang="en-US" dirty="0" smtClean="0"/>
              <a:t> </a:t>
            </a:r>
            <a:r>
              <a:rPr lang="en-US" dirty="0" err="1" smtClean="0"/>
              <a:t>dan</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cari</a:t>
            </a:r>
            <a:endParaRPr lang="en-US" dirty="0"/>
          </a:p>
        </p:txBody>
      </p:sp>
      <p:sp>
        <p:nvSpPr>
          <p:cNvPr id="25" name="TextBox 24"/>
          <p:cNvSpPr txBox="1"/>
          <p:nvPr userDrawn="1"/>
        </p:nvSpPr>
        <p:spPr>
          <a:xfrm>
            <a:off x="188913" y="4520940"/>
            <a:ext cx="1250663"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ABOUT</a:t>
            </a:r>
            <a:r>
              <a:rPr lang="en-US" sz="1400" baseline="0" dirty="0" smtClean="0">
                <a:solidFill>
                  <a:schemeClr val="tx1">
                    <a:lumMod val="50000"/>
                    <a:lumOff val="50000"/>
                  </a:schemeClr>
                </a:solidFill>
                <a:latin typeface="Arial Black" pitchFamily="34" charset="0"/>
              </a:rPr>
              <a:t> ME</a:t>
            </a:r>
            <a:endParaRPr lang="en-US" sz="1400" dirty="0">
              <a:solidFill>
                <a:schemeClr val="tx1">
                  <a:lumMod val="50000"/>
                  <a:lumOff val="50000"/>
                </a:schemeClr>
              </a:solidFill>
              <a:latin typeface="Arial Black" pitchFamily="34" charset="0"/>
            </a:endParaRPr>
          </a:p>
        </p:txBody>
      </p:sp>
      <p:cxnSp>
        <p:nvCxnSpPr>
          <p:cNvPr id="27" name="Straight Connector 26"/>
          <p:cNvCxnSpPr/>
          <p:nvPr userDrawn="1"/>
        </p:nvCxnSpPr>
        <p:spPr>
          <a:xfrm>
            <a:off x="1340710" y="2432650"/>
            <a:ext cx="12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87266" y="2577084"/>
            <a:ext cx="963725" cy="276999"/>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Personality</a:t>
            </a:r>
            <a:endParaRPr lang="en-US" sz="1200" dirty="0">
              <a:solidFill>
                <a:schemeClr val="tx1">
                  <a:lumMod val="75000"/>
                  <a:lumOff val="25000"/>
                </a:schemeClr>
              </a:solidFill>
              <a:latin typeface="Arial" pitchFamily="34" charset="0"/>
              <a:cs typeface="Arial" pitchFamily="34" charset="0"/>
            </a:endParaRPr>
          </a:p>
        </p:txBody>
      </p:sp>
      <p:sp>
        <p:nvSpPr>
          <p:cNvPr id="31" name="TextBox 30"/>
          <p:cNvSpPr txBox="1"/>
          <p:nvPr userDrawn="1"/>
        </p:nvSpPr>
        <p:spPr>
          <a:xfrm>
            <a:off x="187266" y="2864709"/>
            <a:ext cx="771365" cy="288000"/>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Birthday</a:t>
            </a:r>
            <a:endParaRPr lang="en-US" sz="1200" dirty="0">
              <a:solidFill>
                <a:schemeClr val="tx1">
                  <a:lumMod val="75000"/>
                  <a:lumOff val="25000"/>
                </a:schemeClr>
              </a:solidFill>
              <a:latin typeface="Arial" pitchFamily="34" charset="0"/>
              <a:cs typeface="Arial" pitchFamily="34" charset="0"/>
            </a:endParaRPr>
          </a:p>
        </p:txBody>
      </p:sp>
      <p:sp>
        <p:nvSpPr>
          <p:cNvPr id="32" name="TextBox 31"/>
          <p:cNvSpPr txBox="1"/>
          <p:nvPr userDrawn="1"/>
        </p:nvSpPr>
        <p:spPr>
          <a:xfrm>
            <a:off x="187266" y="3152790"/>
            <a:ext cx="1047082" cy="288000"/>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Relationship</a:t>
            </a:r>
            <a:endParaRPr lang="en-US" sz="1200" dirty="0">
              <a:solidFill>
                <a:schemeClr val="tx1">
                  <a:lumMod val="75000"/>
                  <a:lumOff val="25000"/>
                </a:schemeClr>
              </a:solidFill>
              <a:latin typeface="Arial" pitchFamily="34" charset="0"/>
              <a:cs typeface="Arial" pitchFamily="34" charset="0"/>
            </a:endParaRPr>
          </a:p>
        </p:txBody>
      </p:sp>
      <p:sp>
        <p:nvSpPr>
          <p:cNvPr id="33" name="TextBox 32"/>
          <p:cNvSpPr txBox="1"/>
          <p:nvPr userDrawn="1"/>
        </p:nvSpPr>
        <p:spPr>
          <a:xfrm>
            <a:off x="187266" y="3440830"/>
            <a:ext cx="934871" cy="288000"/>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Nationality</a:t>
            </a:r>
            <a:endParaRPr lang="en-US" sz="1200" dirty="0">
              <a:solidFill>
                <a:schemeClr val="tx1">
                  <a:lumMod val="75000"/>
                  <a:lumOff val="25000"/>
                </a:schemeClr>
              </a:solidFill>
              <a:latin typeface="Arial" pitchFamily="34" charset="0"/>
              <a:cs typeface="Arial" pitchFamily="34" charset="0"/>
            </a:endParaRPr>
          </a:p>
        </p:txBody>
      </p:sp>
      <p:sp>
        <p:nvSpPr>
          <p:cNvPr id="34" name="TextBox 33"/>
          <p:cNvSpPr txBox="1"/>
          <p:nvPr userDrawn="1"/>
        </p:nvSpPr>
        <p:spPr>
          <a:xfrm>
            <a:off x="187266" y="3728870"/>
            <a:ext cx="973343" cy="288000"/>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Languages</a:t>
            </a:r>
            <a:endParaRPr lang="en-US" sz="1200" dirty="0">
              <a:solidFill>
                <a:schemeClr val="tx1">
                  <a:lumMod val="75000"/>
                  <a:lumOff val="25000"/>
                </a:schemeClr>
              </a:solidFill>
              <a:latin typeface="Arial" pitchFamily="34" charset="0"/>
              <a:cs typeface="Arial" pitchFamily="34" charset="0"/>
            </a:endParaRPr>
          </a:p>
        </p:txBody>
      </p:sp>
      <p:sp>
        <p:nvSpPr>
          <p:cNvPr id="36" name="Text Placeholder 35"/>
          <p:cNvSpPr>
            <a:spLocks noGrp="1"/>
          </p:cNvSpPr>
          <p:nvPr>
            <p:ph type="body" sz="quarter" idx="14" hasCustomPrompt="1"/>
          </p:nvPr>
        </p:nvSpPr>
        <p:spPr>
          <a:xfrm>
            <a:off x="1268700" y="257667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personality</a:t>
            </a:r>
            <a:endParaRPr lang="en-US" dirty="0"/>
          </a:p>
        </p:txBody>
      </p:sp>
      <p:sp>
        <p:nvSpPr>
          <p:cNvPr id="37" name="Text Placeholder 35"/>
          <p:cNvSpPr>
            <a:spLocks noGrp="1"/>
          </p:cNvSpPr>
          <p:nvPr>
            <p:ph type="body" sz="quarter" idx="15" hasCustomPrompt="1"/>
          </p:nvPr>
        </p:nvSpPr>
        <p:spPr>
          <a:xfrm>
            <a:off x="1268700" y="286475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DD/MM/YYYY</a:t>
            </a:r>
            <a:endParaRPr lang="en-US" dirty="0"/>
          </a:p>
        </p:txBody>
      </p:sp>
      <p:sp>
        <p:nvSpPr>
          <p:cNvPr id="38" name="Text Placeholder 35"/>
          <p:cNvSpPr>
            <a:spLocks noGrp="1"/>
          </p:cNvSpPr>
          <p:nvPr>
            <p:ph type="body" sz="quarter" idx="16" hasCustomPrompt="1"/>
          </p:nvPr>
        </p:nvSpPr>
        <p:spPr>
          <a:xfrm>
            <a:off x="1268700" y="315283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Status</a:t>
            </a:r>
            <a:endParaRPr lang="en-US" dirty="0"/>
          </a:p>
        </p:txBody>
      </p:sp>
      <p:sp>
        <p:nvSpPr>
          <p:cNvPr id="39" name="Text Placeholder 35"/>
          <p:cNvSpPr>
            <a:spLocks noGrp="1"/>
          </p:cNvSpPr>
          <p:nvPr>
            <p:ph type="body" sz="quarter" idx="17" hasCustomPrompt="1"/>
          </p:nvPr>
        </p:nvSpPr>
        <p:spPr>
          <a:xfrm>
            <a:off x="1268700" y="344091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Kebangsaan</a:t>
            </a:r>
            <a:endParaRPr lang="en-US" dirty="0"/>
          </a:p>
        </p:txBody>
      </p:sp>
      <p:sp>
        <p:nvSpPr>
          <p:cNvPr id="40" name="Text Placeholder 35"/>
          <p:cNvSpPr>
            <a:spLocks noGrp="1"/>
          </p:cNvSpPr>
          <p:nvPr>
            <p:ph type="body" sz="quarter" idx="18" hasCustomPrompt="1"/>
          </p:nvPr>
        </p:nvSpPr>
        <p:spPr>
          <a:xfrm>
            <a:off x="1268700" y="3728990"/>
            <a:ext cx="1296700" cy="576000"/>
          </a:xfrm>
        </p:spPr>
        <p:txBody>
          <a:bodyPr>
            <a:normAutofit/>
          </a:bodyPr>
          <a:lstStyle>
            <a:lvl1pPr marL="0" indent="0">
              <a:buNone/>
              <a:defRPr sz="1200">
                <a:latin typeface="Arial" pitchFamily="34" charset="0"/>
                <a:cs typeface="Arial" pitchFamily="34" charset="0"/>
              </a:defRPr>
            </a:lvl1pPr>
          </a:lstStyle>
          <a:p>
            <a:pPr lvl="0"/>
            <a:r>
              <a:rPr lang="en-US" dirty="0" err="1" smtClean="0"/>
              <a:t>Bahasa</a:t>
            </a:r>
            <a:endParaRPr lang="en-US" dirty="0"/>
          </a:p>
        </p:txBody>
      </p:sp>
      <p:sp>
        <p:nvSpPr>
          <p:cNvPr id="41" name="TextBox 40"/>
          <p:cNvSpPr txBox="1"/>
          <p:nvPr userDrawn="1"/>
        </p:nvSpPr>
        <p:spPr>
          <a:xfrm>
            <a:off x="187266" y="2218823"/>
            <a:ext cx="1269771"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PERSONAL</a:t>
            </a:r>
            <a:endParaRPr lang="en-US" sz="1400" dirty="0">
              <a:solidFill>
                <a:schemeClr val="tx1">
                  <a:lumMod val="50000"/>
                  <a:lumOff val="50000"/>
                </a:schemeClr>
              </a:solidFill>
              <a:latin typeface="Arial Black" pitchFamily="34" charset="0"/>
            </a:endParaRPr>
          </a:p>
        </p:txBody>
      </p:sp>
      <p:cxnSp>
        <p:nvCxnSpPr>
          <p:cNvPr id="42" name="Straight Connector 41"/>
          <p:cNvCxnSpPr/>
          <p:nvPr userDrawn="1"/>
        </p:nvCxnSpPr>
        <p:spPr>
          <a:xfrm>
            <a:off x="1341400" y="4736970"/>
            <a:ext cx="12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88913" y="8049130"/>
            <a:ext cx="904415"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SKILLS</a:t>
            </a:r>
            <a:endParaRPr lang="en-US" sz="1400" dirty="0">
              <a:solidFill>
                <a:schemeClr val="tx1">
                  <a:lumMod val="50000"/>
                  <a:lumOff val="50000"/>
                </a:schemeClr>
              </a:solidFill>
              <a:latin typeface="Arial Black" pitchFamily="34" charset="0"/>
            </a:endParaRPr>
          </a:p>
        </p:txBody>
      </p:sp>
      <p:cxnSp>
        <p:nvCxnSpPr>
          <p:cNvPr id="44" name="Straight Connector 43"/>
          <p:cNvCxnSpPr/>
          <p:nvPr userDrawn="1"/>
        </p:nvCxnSpPr>
        <p:spPr>
          <a:xfrm>
            <a:off x="944880" y="8265160"/>
            <a:ext cx="162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35"/>
          <p:cNvSpPr>
            <a:spLocks noGrp="1"/>
          </p:cNvSpPr>
          <p:nvPr>
            <p:ph type="body" sz="quarter" idx="19" hasCustomPrompt="1"/>
          </p:nvPr>
        </p:nvSpPr>
        <p:spPr>
          <a:xfrm>
            <a:off x="188912" y="840918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1</a:t>
            </a:r>
            <a:endParaRPr lang="en-US" dirty="0"/>
          </a:p>
        </p:txBody>
      </p:sp>
      <p:sp>
        <p:nvSpPr>
          <p:cNvPr id="46" name="Text Placeholder 35"/>
          <p:cNvSpPr>
            <a:spLocks noGrp="1"/>
          </p:cNvSpPr>
          <p:nvPr>
            <p:ph type="body" sz="quarter" idx="20" hasCustomPrompt="1"/>
          </p:nvPr>
        </p:nvSpPr>
        <p:spPr>
          <a:xfrm>
            <a:off x="188913" y="869722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2</a:t>
            </a:r>
            <a:endParaRPr lang="en-US" dirty="0"/>
          </a:p>
        </p:txBody>
      </p:sp>
      <p:sp>
        <p:nvSpPr>
          <p:cNvPr id="47" name="Text Placeholder 35"/>
          <p:cNvSpPr>
            <a:spLocks noGrp="1"/>
          </p:cNvSpPr>
          <p:nvPr>
            <p:ph type="body" sz="quarter" idx="21" hasCustomPrompt="1"/>
          </p:nvPr>
        </p:nvSpPr>
        <p:spPr>
          <a:xfrm>
            <a:off x="188913" y="8984715"/>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3</a:t>
            </a:r>
            <a:endParaRPr lang="en-US" dirty="0"/>
          </a:p>
        </p:txBody>
      </p:sp>
      <p:sp>
        <p:nvSpPr>
          <p:cNvPr id="48" name="Text Placeholder 35"/>
          <p:cNvSpPr>
            <a:spLocks noGrp="1"/>
          </p:cNvSpPr>
          <p:nvPr>
            <p:ph type="body" sz="quarter" idx="22" hasCustomPrompt="1"/>
          </p:nvPr>
        </p:nvSpPr>
        <p:spPr>
          <a:xfrm>
            <a:off x="188913" y="927364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4</a:t>
            </a:r>
            <a:endParaRPr lang="en-US" dirty="0"/>
          </a:p>
        </p:txBody>
      </p:sp>
      <p:sp>
        <p:nvSpPr>
          <p:cNvPr id="60" name="Rectangle 59"/>
          <p:cNvSpPr/>
          <p:nvPr userDrawn="1"/>
        </p:nvSpPr>
        <p:spPr>
          <a:xfrm>
            <a:off x="2780910" y="14965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1" name="Rectangle 60"/>
          <p:cNvSpPr/>
          <p:nvPr userDrawn="1"/>
        </p:nvSpPr>
        <p:spPr>
          <a:xfrm>
            <a:off x="2780917"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2" name="Rectangle 61"/>
          <p:cNvSpPr/>
          <p:nvPr userDrawn="1"/>
        </p:nvSpPr>
        <p:spPr>
          <a:xfrm>
            <a:off x="4437140" y="1497013"/>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3" name="Rectangle 62"/>
          <p:cNvSpPr/>
          <p:nvPr userDrawn="1"/>
        </p:nvSpPr>
        <p:spPr>
          <a:xfrm>
            <a:off x="4437140"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64" name="Picture 63"/>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2816910" y="1532520"/>
            <a:ext cx="216000" cy="216000"/>
          </a:xfrm>
          <a:prstGeom prst="rect">
            <a:avLst/>
          </a:prstGeom>
        </p:spPr>
      </p:pic>
      <p:pic>
        <p:nvPicPr>
          <p:cNvPr id="65" name="Picture 6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4473140" y="1533013"/>
            <a:ext cx="216000" cy="216000"/>
          </a:xfrm>
          <a:prstGeom prst="rect">
            <a:avLst/>
          </a:prstGeom>
        </p:spPr>
      </p:pic>
      <p:sp>
        <p:nvSpPr>
          <p:cNvPr id="66" name="Text Placeholder 35"/>
          <p:cNvSpPr>
            <a:spLocks noGrp="1"/>
          </p:cNvSpPr>
          <p:nvPr>
            <p:ph type="body" sz="quarter" idx="24" hasCustomPrompt="1"/>
          </p:nvPr>
        </p:nvSpPr>
        <p:spPr>
          <a:xfrm>
            <a:off x="3140960" y="1497966"/>
            <a:ext cx="1260000" cy="288000"/>
          </a:xfrm>
        </p:spPr>
        <p:txBody>
          <a:bodyPr>
            <a:normAutofit/>
          </a:bodyPr>
          <a:lstStyle>
            <a:lvl1pPr marL="0" indent="0">
              <a:buNone/>
              <a:defRPr sz="1100">
                <a:latin typeface="Arial" pitchFamily="34" charset="0"/>
                <a:cs typeface="Arial" pitchFamily="34" charset="0"/>
              </a:defRPr>
            </a:lvl1pPr>
          </a:lstStyle>
          <a:p>
            <a:pPr lvl="0"/>
            <a:r>
              <a:rPr lang="en-US" dirty="0" err="1" smtClean="0"/>
              <a:t>Nomor</a:t>
            </a:r>
            <a:r>
              <a:rPr lang="en-US" dirty="0" smtClean="0"/>
              <a:t> HP</a:t>
            </a:r>
            <a:endParaRPr lang="en-US" dirty="0"/>
          </a:p>
        </p:txBody>
      </p:sp>
      <p:pic>
        <p:nvPicPr>
          <p:cNvPr id="67" name="Picture 6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2816917" y="1893375"/>
            <a:ext cx="216000" cy="216000"/>
          </a:xfrm>
          <a:prstGeom prst="rect">
            <a:avLst/>
          </a:prstGeom>
        </p:spPr>
      </p:pic>
      <p:sp>
        <p:nvSpPr>
          <p:cNvPr id="68" name="Text Placeholder 35"/>
          <p:cNvSpPr>
            <a:spLocks noGrp="1"/>
          </p:cNvSpPr>
          <p:nvPr>
            <p:ph type="body" sz="quarter" idx="25" hasCustomPrompt="1"/>
          </p:nvPr>
        </p:nvSpPr>
        <p:spPr>
          <a:xfrm>
            <a:off x="3140960" y="1857375"/>
            <a:ext cx="1260000" cy="288000"/>
          </a:xfrm>
        </p:spPr>
        <p:txBody>
          <a:bodyPr>
            <a:normAutofit/>
          </a:bodyPr>
          <a:lstStyle>
            <a:lvl1pPr marL="0" indent="0">
              <a:buNone/>
              <a:defRPr sz="1100" baseline="0">
                <a:latin typeface="Arial" pitchFamily="34" charset="0"/>
                <a:cs typeface="Arial" pitchFamily="34" charset="0"/>
              </a:defRPr>
            </a:lvl1pPr>
          </a:lstStyle>
          <a:p>
            <a:pPr lvl="0"/>
            <a:r>
              <a:rPr lang="en-US" dirty="0" smtClean="0"/>
              <a:t>ID </a:t>
            </a:r>
            <a:r>
              <a:rPr lang="en-US" dirty="0" err="1" smtClean="0"/>
              <a:t>skype</a:t>
            </a:r>
            <a:endParaRPr lang="en-US" dirty="0"/>
          </a:p>
        </p:txBody>
      </p:sp>
      <p:pic>
        <p:nvPicPr>
          <p:cNvPr id="69" name="Picture 68"/>
          <p:cNvPicPr>
            <a:picLocks noChangeAspect="1"/>
          </p:cNvPicPr>
          <p:nvPr userDrawn="1"/>
        </p:nvPicPr>
        <p:blipFill>
          <a:blip r:embed="rId5" cstate="print">
            <a:grayscl/>
            <a:extLst>
              <a:ext uri="{28A0092B-C50C-407E-A947-70E740481C1C}">
                <a14:useLocalDpi xmlns:a14="http://schemas.microsoft.com/office/drawing/2010/main" val="0"/>
              </a:ext>
            </a:extLst>
          </a:blip>
          <a:stretch>
            <a:fillRect/>
          </a:stretch>
        </p:blipFill>
        <p:spPr>
          <a:xfrm>
            <a:off x="4473140" y="1893375"/>
            <a:ext cx="216000" cy="216000"/>
          </a:xfrm>
          <a:prstGeom prst="rect">
            <a:avLst/>
          </a:prstGeom>
        </p:spPr>
      </p:pic>
      <p:sp>
        <p:nvSpPr>
          <p:cNvPr id="70" name="Text Placeholder 35"/>
          <p:cNvSpPr>
            <a:spLocks noGrp="1"/>
          </p:cNvSpPr>
          <p:nvPr>
            <p:ph type="body" sz="quarter" idx="26" hasCustomPrompt="1"/>
          </p:nvPr>
        </p:nvSpPr>
        <p:spPr>
          <a:xfrm>
            <a:off x="4797190" y="1496350"/>
            <a:ext cx="1871898" cy="288000"/>
          </a:xfrm>
        </p:spPr>
        <p:txBody>
          <a:bodyPr>
            <a:normAutofit/>
          </a:bodyPr>
          <a:lstStyle>
            <a:lvl1pPr marL="0" indent="0">
              <a:buNone/>
              <a:defRPr sz="1100">
                <a:latin typeface="Arial" pitchFamily="34" charset="0"/>
                <a:cs typeface="Arial" pitchFamily="34" charset="0"/>
              </a:defRPr>
            </a:lvl1pPr>
          </a:lstStyle>
          <a:p>
            <a:pPr lvl="0"/>
            <a:r>
              <a:rPr lang="en-US" dirty="0" smtClean="0"/>
              <a:t>Email</a:t>
            </a:r>
            <a:endParaRPr lang="en-US" dirty="0"/>
          </a:p>
        </p:txBody>
      </p:sp>
      <p:sp>
        <p:nvSpPr>
          <p:cNvPr id="71" name="Text Placeholder 35"/>
          <p:cNvSpPr>
            <a:spLocks noGrp="1"/>
          </p:cNvSpPr>
          <p:nvPr>
            <p:ph type="body" sz="quarter" idx="27" hasCustomPrompt="1"/>
          </p:nvPr>
        </p:nvSpPr>
        <p:spPr>
          <a:xfrm>
            <a:off x="4797190" y="1855759"/>
            <a:ext cx="1871898" cy="288000"/>
          </a:xfrm>
        </p:spPr>
        <p:txBody>
          <a:bodyPr>
            <a:normAutofit/>
          </a:bodyPr>
          <a:lstStyle>
            <a:lvl1pPr marL="0" indent="0">
              <a:buNone/>
              <a:defRPr sz="1100" baseline="0">
                <a:latin typeface="Arial" pitchFamily="34" charset="0"/>
                <a:cs typeface="Arial" pitchFamily="34" charset="0"/>
              </a:defRPr>
            </a:lvl1pPr>
          </a:lstStyle>
          <a:p>
            <a:pPr lvl="0"/>
            <a:r>
              <a:rPr lang="en-US" dirty="0" err="1" smtClean="0"/>
              <a:t>Alamat</a:t>
            </a:r>
            <a:endParaRPr lang="en-US" dirty="0"/>
          </a:p>
        </p:txBody>
      </p:sp>
      <p:sp>
        <p:nvSpPr>
          <p:cNvPr id="72" name="Rectangle 71"/>
          <p:cNvSpPr/>
          <p:nvPr userDrawn="1"/>
        </p:nvSpPr>
        <p:spPr>
          <a:xfrm>
            <a:off x="2780910" y="221823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3" name="Rectangle 72"/>
          <p:cNvSpPr/>
          <p:nvPr userDrawn="1"/>
        </p:nvSpPr>
        <p:spPr>
          <a:xfrm>
            <a:off x="4437141" y="221823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5" name="Text Placeholder 35"/>
          <p:cNvSpPr>
            <a:spLocks noGrp="1"/>
          </p:cNvSpPr>
          <p:nvPr>
            <p:ph type="body" sz="quarter" idx="28" hasCustomPrompt="1"/>
          </p:nvPr>
        </p:nvSpPr>
        <p:spPr>
          <a:xfrm>
            <a:off x="3140953" y="2218236"/>
            <a:ext cx="1260000" cy="288000"/>
          </a:xfrm>
        </p:spPr>
        <p:txBody>
          <a:bodyPr>
            <a:normAutofit/>
          </a:bodyPr>
          <a:lstStyle>
            <a:lvl1pPr marL="0" indent="0">
              <a:buNone/>
              <a:defRPr sz="1100" baseline="0">
                <a:latin typeface="Arial" pitchFamily="34" charset="0"/>
                <a:cs typeface="Arial" pitchFamily="34" charset="0"/>
              </a:defRPr>
            </a:lvl1pPr>
          </a:lstStyle>
          <a:p>
            <a:pPr lvl="0"/>
            <a:r>
              <a:rPr lang="en-US" dirty="0" err="1" smtClean="0"/>
              <a:t>Linkedin</a:t>
            </a:r>
            <a:endParaRPr lang="en-US" dirty="0"/>
          </a:p>
        </p:txBody>
      </p:sp>
      <p:sp>
        <p:nvSpPr>
          <p:cNvPr id="77" name="Text Placeholder 35"/>
          <p:cNvSpPr>
            <a:spLocks noGrp="1"/>
          </p:cNvSpPr>
          <p:nvPr>
            <p:ph type="body" sz="quarter" idx="29" hasCustomPrompt="1"/>
          </p:nvPr>
        </p:nvSpPr>
        <p:spPr>
          <a:xfrm>
            <a:off x="4797183" y="2216620"/>
            <a:ext cx="1871898" cy="288000"/>
          </a:xfrm>
        </p:spPr>
        <p:txBody>
          <a:bodyPr>
            <a:normAutofit/>
          </a:bodyPr>
          <a:lstStyle>
            <a:lvl1pPr marL="0" indent="0">
              <a:buNone/>
              <a:defRPr sz="1100" baseline="0">
                <a:latin typeface="Arial" pitchFamily="34" charset="0"/>
                <a:cs typeface="Arial" pitchFamily="34" charset="0"/>
              </a:defRPr>
            </a:lvl1pPr>
          </a:lstStyle>
          <a:p>
            <a:pPr lvl="0"/>
            <a:r>
              <a:rPr lang="en-US" dirty="0" smtClean="0"/>
              <a:t>Website </a:t>
            </a:r>
            <a:r>
              <a:rPr lang="en-US" dirty="0" err="1" smtClean="0"/>
              <a:t>pribadi</a:t>
            </a:r>
            <a:r>
              <a:rPr lang="en-US" dirty="0" smtClean="0"/>
              <a:t> / blog</a:t>
            </a:r>
            <a:endParaRPr lang="en-US" dirty="0"/>
          </a:p>
        </p:txBody>
      </p:sp>
      <p:pic>
        <p:nvPicPr>
          <p:cNvPr id="78" name="Picture 77"/>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2816910" y="2254236"/>
            <a:ext cx="216000" cy="216000"/>
          </a:xfrm>
          <a:prstGeom prst="rect">
            <a:avLst/>
          </a:prstGeom>
        </p:spPr>
      </p:pic>
      <p:pic>
        <p:nvPicPr>
          <p:cNvPr id="79" name="Picture 78"/>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4473141" y="2254236"/>
            <a:ext cx="216000" cy="216000"/>
          </a:xfrm>
          <a:prstGeom prst="rect">
            <a:avLst/>
          </a:prstGeom>
        </p:spPr>
      </p:pic>
      <p:sp>
        <p:nvSpPr>
          <p:cNvPr id="80" name="Oval 79"/>
          <p:cNvSpPr/>
          <p:nvPr userDrawn="1"/>
        </p:nvSpPr>
        <p:spPr>
          <a:xfrm>
            <a:off x="2781300" y="272069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5300" y="2774690"/>
            <a:ext cx="180000" cy="180000"/>
          </a:xfrm>
          <a:prstGeom prst="rect">
            <a:avLst/>
          </a:prstGeom>
        </p:spPr>
      </p:pic>
      <p:sp>
        <p:nvSpPr>
          <p:cNvPr id="83" name="TextBox 82"/>
          <p:cNvSpPr txBox="1"/>
          <p:nvPr userDrawn="1"/>
        </p:nvSpPr>
        <p:spPr>
          <a:xfrm>
            <a:off x="3141663" y="2720690"/>
            <a:ext cx="2643801"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WORKING EXPERIENCES</a:t>
            </a:r>
            <a:endParaRPr lang="en-US" sz="1400" dirty="0">
              <a:solidFill>
                <a:schemeClr val="tx1">
                  <a:lumMod val="50000"/>
                  <a:lumOff val="50000"/>
                </a:schemeClr>
              </a:solidFill>
              <a:latin typeface="Arial Black" pitchFamily="34" charset="0"/>
            </a:endParaRPr>
          </a:p>
        </p:txBody>
      </p:sp>
      <p:cxnSp>
        <p:nvCxnSpPr>
          <p:cNvPr id="84" name="Straight Connector 83"/>
          <p:cNvCxnSpPr/>
          <p:nvPr userDrawn="1"/>
        </p:nvCxnSpPr>
        <p:spPr>
          <a:xfrm>
            <a:off x="5517290" y="2935992"/>
            <a:ext cx="115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Text Placeholder 35"/>
          <p:cNvSpPr>
            <a:spLocks noGrp="1"/>
          </p:cNvSpPr>
          <p:nvPr>
            <p:ph type="body" sz="quarter" idx="30" hasCustomPrompt="1"/>
          </p:nvPr>
        </p:nvSpPr>
        <p:spPr>
          <a:xfrm>
            <a:off x="3140440" y="3080012"/>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86" name="Text Placeholder 35"/>
          <p:cNvSpPr>
            <a:spLocks noGrp="1"/>
          </p:cNvSpPr>
          <p:nvPr>
            <p:ph type="body" sz="quarter" idx="31" hasCustomPrompt="1"/>
          </p:nvPr>
        </p:nvSpPr>
        <p:spPr>
          <a:xfrm>
            <a:off x="5625450" y="3079465"/>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87" name="Text Placeholder 35"/>
          <p:cNvSpPr>
            <a:spLocks noGrp="1"/>
          </p:cNvSpPr>
          <p:nvPr>
            <p:ph type="body" sz="quarter" idx="32" hasCustomPrompt="1"/>
          </p:nvPr>
        </p:nvSpPr>
        <p:spPr>
          <a:xfrm>
            <a:off x="3141663" y="3368052"/>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88" name="Text Placeholder 35"/>
          <p:cNvSpPr>
            <a:spLocks noGrp="1"/>
          </p:cNvSpPr>
          <p:nvPr>
            <p:ph type="body" sz="quarter" idx="33" hasCustomPrompt="1"/>
          </p:nvPr>
        </p:nvSpPr>
        <p:spPr>
          <a:xfrm>
            <a:off x="3141662" y="3584082"/>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89" name="Text Placeholder 35"/>
          <p:cNvSpPr>
            <a:spLocks noGrp="1"/>
          </p:cNvSpPr>
          <p:nvPr>
            <p:ph type="body" sz="quarter" idx="34" hasCustomPrompt="1"/>
          </p:nvPr>
        </p:nvSpPr>
        <p:spPr>
          <a:xfrm>
            <a:off x="3140960" y="408869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90" name="Text Placeholder 35"/>
          <p:cNvSpPr>
            <a:spLocks noGrp="1"/>
          </p:cNvSpPr>
          <p:nvPr>
            <p:ph type="body" sz="quarter" idx="35" hasCustomPrompt="1"/>
          </p:nvPr>
        </p:nvSpPr>
        <p:spPr>
          <a:xfrm>
            <a:off x="5625970" y="408815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91" name="Text Placeholder 35"/>
          <p:cNvSpPr>
            <a:spLocks noGrp="1"/>
          </p:cNvSpPr>
          <p:nvPr>
            <p:ph type="body" sz="quarter" idx="36" hasCustomPrompt="1"/>
          </p:nvPr>
        </p:nvSpPr>
        <p:spPr>
          <a:xfrm>
            <a:off x="3142183" y="437673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92" name="Text Placeholder 35"/>
          <p:cNvSpPr>
            <a:spLocks noGrp="1"/>
          </p:cNvSpPr>
          <p:nvPr>
            <p:ph type="body" sz="quarter" idx="37" hasCustomPrompt="1"/>
          </p:nvPr>
        </p:nvSpPr>
        <p:spPr>
          <a:xfrm>
            <a:off x="3142182" y="459276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93" name="Text Placeholder 35"/>
          <p:cNvSpPr>
            <a:spLocks noGrp="1"/>
          </p:cNvSpPr>
          <p:nvPr>
            <p:ph type="body" sz="quarter" idx="38" hasCustomPrompt="1"/>
          </p:nvPr>
        </p:nvSpPr>
        <p:spPr>
          <a:xfrm>
            <a:off x="3140960" y="509683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94" name="Text Placeholder 35"/>
          <p:cNvSpPr>
            <a:spLocks noGrp="1"/>
          </p:cNvSpPr>
          <p:nvPr>
            <p:ph type="body" sz="quarter" idx="39" hasCustomPrompt="1"/>
          </p:nvPr>
        </p:nvSpPr>
        <p:spPr>
          <a:xfrm>
            <a:off x="5625970" y="509629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95" name="Text Placeholder 35"/>
          <p:cNvSpPr>
            <a:spLocks noGrp="1"/>
          </p:cNvSpPr>
          <p:nvPr>
            <p:ph type="body" sz="quarter" idx="40" hasCustomPrompt="1"/>
          </p:nvPr>
        </p:nvSpPr>
        <p:spPr>
          <a:xfrm>
            <a:off x="3142183" y="538487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96" name="Text Placeholder 35"/>
          <p:cNvSpPr>
            <a:spLocks noGrp="1"/>
          </p:cNvSpPr>
          <p:nvPr>
            <p:ph type="body" sz="quarter" idx="41" hasCustomPrompt="1"/>
          </p:nvPr>
        </p:nvSpPr>
        <p:spPr>
          <a:xfrm>
            <a:off x="3142182" y="560090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cxnSp>
        <p:nvCxnSpPr>
          <p:cNvPr id="98" name="Straight Connector 97"/>
          <p:cNvCxnSpPr/>
          <p:nvPr userDrawn="1"/>
        </p:nvCxnSpPr>
        <p:spPr>
          <a:xfrm>
            <a:off x="2924930" y="3080012"/>
            <a:ext cx="0" cy="39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userDrawn="1"/>
        </p:nvSpPr>
        <p:spPr>
          <a:xfrm>
            <a:off x="2780780" y="725732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3141143" y="7257320"/>
            <a:ext cx="1368131"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EDUCATION</a:t>
            </a:r>
            <a:endParaRPr lang="en-US" sz="1400" dirty="0">
              <a:solidFill>
                <a:schemeClr val="tx1">
                  <a:lumMod val="50000"/>
                  <a:lumOff val="50000"/>
                </a:schemeClr>
              </a:solidFill>
              <a:latin typeface="Arial Black" pitchFamily="34" charset="0"/>
            </a:endParaRPr>
          </a:p>
        </p:txBody>
      </p:sp>
      <p:cxnSp>
        <p:nvCxnSpPr>
          <p:cNvPr id="106" name="Straight Connector 105"/>
          <p:cNvCxnSpPr/>
          <p:nvPr userDrawn="1"/>
        </p:nvCxnSpPr>
        <p:spPr>
          <a:xfrm>
            <a:off x="4437300" y="7472622"/>
            <a:ext cx="223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35"/>
          <p:cNvSpPr>
            <a:spLocks noGrp="1"/>
          </p:cNvSpPr>
          <p:nvPr>
            <p:ph type="body" sz="quarter" idx="42" hasCustomPrompt="1"/>
          </p:nvPr>
        </p:nvSpPr>
        <p:spPr>
          <a:xfrm>
            <a:off x="3139920" y="7616642"/>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err="1" smtClean="0"/>
              <a:t>Jurusan</a:t>
            </a:r>
            <a:endParaRPr lang="en-US" dirty="0"/>
          </a:p>
        </p:txBody>
      </p:sp>
      <p:sp>
        <p:nvSpPr>
          <p:cNvPr id="108" name="Text Placeholder 35"/>
          <p:cNvSpPr>
            <a:spLocks noGrp="1"/>
          </p:cNvSpPr>
          <p:nvPr>
            <p:ph type="body" sz="quarter" idx="43" hasCustomPrompt="1"/>
          </p:nvPr>
        </p:nvSpPr>
        <p:spPr>
          <a:xfrm>
            <a:off x="5624930" y="7616095"/>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09" name="Text Placeholder 35"/>
          <p:cNvSpPr>
            <a:spLocks noGrp="1"/>
          </p:cNvSpPr>
          <p:nvPr>
            <p:ph type="body" sz="quarter" idx="44" hasCustomPrompt="1"/>
          </p:nvPr>
        </p:nvSpPr>
        <p:spPr>
          <a:xfrm>
            <a:off x="3141143" y="7904682"/>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universitas</a:t>
            </a:r>
            <a:endParaRPr lang="en-US" dirty="0"/>
          </a:p>
        </p:txBody>
      </p:sp>
      <p:sp>
        <p:nvSpPr>
          <p:cNvPr id="110" name="Text Placeholder 35"/>
          <p:cNvSpPr>
            <a:spLocks noGrp="1"/>
          </p:cNvSpPr>
          <p:nvPr>
            <p:ph type="body" sz="quarter" idx="45" hasCustomPrompt="1"/>
          </p:nvPr>
        </p:nvSpPr>
        <p:spPr>
          <a:xfrm>
            <a:off x="3141142" y="8120712"/>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111" name="Text Placeholder 35"/>
          <p:cNvSpPr>
            <a:spLocks noGrp="1"/>
          </p:cNvSpPr>
          <p:nvPr>
            <p:ph type="body" sz="quarter" idx="46" hasCustomPrompt="1"/>
          </p:nvPr>
        </p:nvSpPr>
        <p:spPr>
          <a:xfrm>
            <a:off x="3140440" y="862532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err="1" smtClean="0"/>
              <a:t>Jurusan</a:t>
            </a:r>
            <a:endParaRPr lang="en-US" dirty="0"/>
          </a:p>
        </p:txBody>
      </p:sp>
      <p:sp>
        <p:nvSpPr>
          <p:cNvPr id="112" name="Text Placeholder 35"/>
          <p:cNvSpPr>
            <a:spLocks noGrp="1"/>
          </p:cNvSpPr>
          <p:nvPr>
            <p:ph type="body" sz="quarter" idx="47" hasCustomPrompt="1"/>
          </p:nvPr>
        </p:nvSpPr>
        <p:spPr>
          <a:xfrm>
            <a:off x="5625450" y="862478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13" name="Text Placeholder 35"/>
          <p:cNvSpPr>
            <a:spLocks noGrp="1"/>
          </p:cNvSpPr>
          <p:nvPr>
            <p:ph type="body" sz="quarter" idx="48" hasCustomPrompt="1"/>
          </p:nvPr>
        </p:nvSpPr>
        <p:spPr>
          <a:xfrm>
            <a:off x="3141663" y="891336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universitas</a:t>
            </a:r>
            <a:endParaRPr lang="en-US" dirty="0"/>
          </a:p>
        </p:txBody>
      </p:sp>
      <p:sp>
        <p:nvSpPr>
          <p:cNvPr id="114" name="Text Placeholder 35"/>
          <p:cNvSpPr>
            <a:spLocks noGrp="1"/>
          </p:cNvSpPr>
          <p:nvPr>
            <p:ph type="body" sz="quarter" idx="49" hasCustomPrompt="1"/>
          </p:nvPr>
        </p:nvSpPr>
        <p:spPr>
          <a:xfrm>
            <a:off x="3141662" y="912939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cxnSp>
        <p:nvCxnSpPr>
          <p:cNvPr id="119" name="Straight Connector 118"/>
          <p:cNvCxnSpPr/>
          <p:nvPr userDrawn="1"/>
        </p:nvCxnSpPr>
        <p:spPr>
          <a:xfrm>
            <a:off x="2924410" y="7616642"/>
            <a:ext cx="0" cy="198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4780" y="7311320"/>
            <a:ext cx="180000" cy="180000"/>
          </a:xfrm>
          <a:prstGeom prst="rect">
            <a:avLst/>
          </a:prstGeom>
        </p:spPr>
      </p:pic>
      <p:sp>
        <p:nvSpPr>
          <p:cNvPr id="136" name="Text Placeholder 35"/>
          <p:cNvSpPr>
            <a:spLocks noGrp="1"/>
          </p:cNvSpPr>
          <p:nvPr>
            <p:ph type="body" sz="quarter" idx="50" hasCustomPrompt="1"/>
          </p:nvPr>
        </p:nvSpPr>
        <p:spPr>
          <a:xfrm>
            <a:off x="3140960" y="6105707"/>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137" name="Text Placeholder 35"/>
          <p:cNvSpPr>
            <a:spLocks noGrp="1"/>
          </p:cNvSpPr>
          <p:nvPr>
            <p:ph type="body" sz="quarter" idx="51" hasCustomPrompt="1"/>
          </p:nvPr>
        </p:nvSpPr>
        <p:spPr>
          <a:xfrm>
            <a:off x="5625970" y="6105160"/>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38" name="Text Placeholder 35"/>
          <p:cNvSpPr>
            <a:spLocks noGrp="1"/>
          </p:cNvSpPr>
          <p:nvPr>
            <p:ph type="body" sz="quarter" idx="52" hasCustomPrompt="1"/>
          </p:nvPr>
        </p:nvSpPr>
        <p:spPr>
          <a:xfrm>
            <a:off x="3142183" y="6393747"/>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139" name="Text Placeholder 35"/>
          <p:cNvSpPr>
            <a:spLocks noGrp="1"/>
          </p:cNvSpPr>
          <p:nvPr>
            <p:ph type="body" sz="quarter" idx="53" hasCustomPrompt="1"/>
          </p:nvPr>
        </p:nvSpPr>
        <p:spPr>
          <a:xfrm>
            <a:off x="3142182" y="6609777"/>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Tree>
    <p:extLst>
      <p:ext uri="{BB962C8B-B14F-4D97-AF65-F5344CB8AC3E}">
        <p14:creationId xmlns:p14="http://schemas.microsoft.com/office/powerpoint/2010/main" val="3451144293"/>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ume Bahasa Indonesia">
    <p:spTree>
      <p:nvGrpSpPr>
        <p:cNvPr id="1" name=""/>
        <p:cNvGrpSpPr/>
        <p:nvPr/>
      </p:nvGrpSpPr>
      <p:grpSpPr>
        <a:xfrm>
          <a:off x="0" y="0"/>
          <a:ext cx="0" cy="0"/>
          <a:chOff x="0" y="0"/>
          <a:chExt cx="0" cy="0"/>
        </a:xfrm>
      </p:grpSpPr>
      <p:sp>
        <p:nvSpPr>
          <p:cNvPr id="9" name="Rectangle 8"/>
          <p:cNvSpPr/>
          <p:nvPr userDrawn="1"/>
        </p:nvSpPr>
        <p:spPr>
          <a:xfrm>
            <a:off x="-1" y="0"/>
            <a:ext cx="2708276" cy="9906000"/>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p:cNvSpPr>
            <a:spLocks noGrp="1"/>
          </p:cNvSpPr>
          <p:nvPr>
            <p:ph type="pic" sz="quarter" idx="10" hasCustomPrompt="1"/>
          </p:nvPr>
        </p:nvSpPr>
        <p:spPr>
          <a:xfrm>
            <a:off x="621156" y="578294"/>
            <a:ext cx="1512000" cy="1512000"/>
          </a:xfrm>
          <a:prstGeom prst="ellipse">
            <a:avLst/>
          </a:prstGeom>
        </p:spPr>
        <p:txBody>
          <a:bodyPr anchor="ctr"/>
          <a:lstStyle>
            <a:lvl1pPr marL="0" indent="0" algn="ctr">
              <a:buNone/>
              <a:defRPr>
                <a:latin typeface="Raleway light" pitchFamily="34" charset="0"/>
              </a:defRPr>
            </a:lvl1pPr>
          </a:lstStyle>
          <a:p>
            <a:r>
              <a:rPr lang="en-US" dirty="0" err="1" smtClean="0">
                <a:latin typeface="Raleway light" pitchFamily="34" charset="0"/>
              </a:rPr>
              <a:t>Foto</a:t>
            </a:r>
            <a:endParaRPr lang="en-US" dirty="0"/>
          </a:p>
        </p:txBody>
      </p:sp>
      <p:sp>
        <p:nvSpPr>
          <p:cNvPr id="22" name="Text Placeholder 21"/>
          <p:cNvSpPr>
            <a:spLocks noGrp="1"/>
          </p:cNvSpPr>
          <p:nvPr>
            <p:ph type="body" sz="quarter" idx="11" hasCustomPrompt="1"/>
          </p:nvPr>
        </p:nvSpPr>
        <p:spPr>
          <a:xfrm>
            <a:off x="2780910" y="488950"/>
            <a:ext cx="3888178" cy="539751"/>
          </a:xfrm>
        </p:spPr>
        <p:txBody>
          <a:bodyPr anchor="ctr">
            <a:normAutofit/>
          </a:bodyPr>
          <a:lstStyle>
            <a:lvl1pPr marL="0" indent="0" algn="l">
              <a:buNone/>
              <a:defRPr sz="2300">
                <a:solidFill>
                  <a:schemeClr val="tx1">
                    <a:lumMod val="75000"/>
                    <a:lumOff val="25000"/>
                  </a:schemeClr>
                </a:solidFill>
                <a:latin typeface="Arial Black"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Nama</a:t>
            </a:r>
            <a:endParaRPr lang="en-US" dirty="0"/>
          </a:p>
        </p:txBody>
      </p:sp>
      <p:sp>
        <p:nvSpPr>
          <p:cNvPr id="23" name="Text Placeholder 21"/>
          <p:cNvSpPr>
            <a:spLocks noGrp="1"/>
          </p:cNvSpPr>
          <p:nvPr>
            <p:ph type="body" sz="quarter" idx="12" hasCustomPrompt="1"/>
          </p:nvPr>
        </p:nvSpPr>
        <p:spPr>
          <a:xfrm>
            <a:off x="2780910" y="1064460"/>
            <a:ext cx="3888178" cy="360000"/>
          </a:xfrm>
        </p:spPr>
        <p:txBody>
          <a:bodyPr anchor="ctr">
            <a:normAutofit/>
          </a:bodyPr>
          <a:lstStyle>
            <a:lvl1pPr marL="0" indent="0" algn="ctr">
              <a:buNone/>
              <a:defRPr sz="18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pekerjaan</a:t>
            </a:r>
            <a:r>
              <a:rPr lang="en-US" dirty="0" smtClean="0"/>
              <a:t> / </a:t>
            </a:r>
            <a:r>
              <a:rPr lang="en-US" dirty="0" err="1" smtClean="0"/>
              <a:t>jabatan</a:t>
            </a:r>
            <a:endParaRPr lang="en-US" dirty="0"/>
          </a:p>
        </p:txBody>
      </p:sp>
      <p:sp>
        <p:nvSpPr>
          <p:cNvPr id="24" name="Text Placeholder 21"/>
          <p:cNvSpPr>
            <a:spLocks noGrp="1"/>
          </p:cNvSpPr>
          <p:nvPr>
            <p:ph type="body" sz="quarter" idx="13" hasCustomPrompt="1"/>
          </p:nvPr>
        </p:nvSpPr>
        <p:spPr>
          <a:xfrm>
            <a:off x="188550" y="4881249"/>
            <a:ext cx="2376487" cy="3024501"/>
          </a:xfrm>
        </p:spPr>
        <p:txBody>
          <a:bodyPr anchor="t">
            <a:normAutofit/>
          </a:bodyPr>
          <a:lstStyle>
            <a:lvl1pPr marL="0" indent="0" algn="l">
              <a:buFont typeface="Arial" pitchFamily="34" charset="0"/>
              <a:buNone/>
              <a:defRPr sz="1200" baseline="0">
                <a:solidFill>
                  <a:schemeClr val="tx1">
                    <a:lumMod val="65000"/>
                    <a:lumOff val="3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siapa</a:t>
            </a:r>
            <a:r>
              <a:rPr lang="en-US" dirty="0" smtClean="0"/>
              <a:t> </a:t>
            </a:r>
            <a:r>
              <a:rPr lang="en-US" dirty="0" err="1" smtClean="0"/>
              <a:t>anda</a:t>
            </a:r>
            <a:r>
              <a:rPr lang="en-US" dirty="0" smtClean="0"/>
              <a:t>, </a:t>
            </a:r>
            <a:r>
              <a:rPr lang="en-US" dirty="0" err="1" smtClean="0"/>
              <a:t>kelebihan</a:t>
            </a:r>
            <a:r>
              <a:rPr lang="en-US" dirty="0" smtClean="0"/>
              <a:t> </a:t>
            </a:r>
            <a:r>
              <a:rPr lang="en-US" dirty="0" err="1" smtClean="0"/>
              <a:t>anda</a:t>
            </a:r>
            <a:r>
              <a:rPr lang="en-US" dirty="0" smtClean="0"/>
              <a:t> </a:t>
            </a:r>
            <a:r>
              <a:rPr lang="en-US" dirty="0" err="1" smtClean="0"/>
              <a:t>dan</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cari</a:t>
            </a:r>
            <a:endParaRPr lang="en-US" dirty="0"/>
          </a:p>
        </p:txBody>
      </p:sp>
      <p:sp>
        <p:nvSpPr>
          <p:cNvPr id="25" name="TextBox 24"/>
          <p:cNvSpPr txBox="1"/>
          <p:nvPr userDrawn="1"/>
        </p:nvSpPr>
        <p:spPr>
          <a:xfrm>
            <a:off x="188913" y="4520940"/>
            <a:ext cx="1724062"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TENTANG</a:t>
            </a:r>
            <a:r>
              <a:rPr lang="en-US" sz="1400" baseline="0" dirty="0" smtClean="0">
                <a:solidFill>
                  <a:schemeClr val="tx1">
                    <a:lumMod val="50000"/>
                    <a:lumOff val="50000"/>
                  </a:schemeClr>
                </a:solidFill>
                <a:latin typeface="Arial Black" pitchFamily="34" charset="0"/>
              </a:rPr>
              <a:t> SAYA</a:t>
            </a:r>
            <a:endParaRPr lang="en-US" sz="1400" dirty="0">
              <a:solidFill>
                <a:schemeClr val="tx1">
                  <a:lumMod val="50000"/>
                  <a:lumOff val="50000"/>
                </a:schemeClr>
              </a:solidFill>
              <a:latin typeface="Arial Black" pitchFamily="34" charset="0"/>
            </a:endParaRPr>
          </a:p>
        </p:txBody>
      </p:sp>
      <p:cxnSp>
        <p:nvCxnSpPr>
          <p:cNvPr id="27" name="Straight Connector 26"/>
          <p:cNvCxnSpPr/>
          <p:nvPr userDrawn="1"/>
        </p:nvCxnSpPr>
        <p:spPr>
          <a:xfrm>
            <a:off x="1340710" y="2432650"/>
            <a:ext cx="122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userDrawn="1"/>
        </p:nvSpPr>
        <p:spPr>
          <a:xfrm>
            <a:off x="187266" y="2577084"/>
            <a:ext cx="1000595" cy="276999"/>
          </a:xfrm>
          <a:prstGeom prst="rect">
            <a:avLst/>
          </a:prstGeom>
          <a:noFill/>
          <a:ln>
            <a:noFill/>
          </a:ln>
        </p:spPr>
        <p:txBody>
          <a:bodyPr wrap="none" rtlCol="0">
            <a:spAutoFit/>
          </a:bodyPr>
          <a:lstStyle/>
          <a:p>
            <a:r>
              <a:rPr lang="en-US" sz="1200" dirty="0" err="1" smtClean="0">
                <a:solidFill>
                  <a:schemeClr val="tx1">
                    <a:lumMod val="75000"/>
                    <a:lumOff val="25000"/>
                  </a:schemeClr>
                </a:solidFill>
                <a:latin typeface="Arial" pitchFamily="34" charset="0"/>
                <a:cs typeface="Arial" pitchFamily="34" charset="0"/>
              </a:rPr>
              <a:t>Kepribadian</a:t>
            </a:r>
            <a:endParaRPr lang="en-US" sz="1200" dirty="0">
              <a:solidFill>
                <a:schemeClr val="tx1">
                  <a:lumMod val="75000"/>
                  <a:lumOff val="25000"/>
                </a:schemeClr>
              </a:solidFill>
              <a:latin typeface="Arial" pitchFamily="34" charset="0"/>
              <a:cs typeface="Arial" pitchFamily="34" charset="0"/>
            </a:endParaRPr>
          </a:p>
        </p:txBody>
      </p:sp>
      <p:sp>
        <p:nvSpPr>
          <p:cNvPr id="31" name="TextBox 30"/>
          <p:cNvSpPr txBox="1"/>
          <p:nvPr userDrawn="1"/>
        </p:nvSpPr>
        <p:spPr>
          <a:xfrm>
            <a:off x="187266" y="2864709"/>
            <a:ext cx="1052468" cy="276999"/>
          </a:xfrm>
          <a:prstGeom prst="rect">
            <a:avLst/>
          </a:prstGeom>
          <a:noFill/>
          <a:ln>
            <a:noFill/>
          </a:ln>
        </p:spPr>
        <p:txBody>
          <a:bodyPr wrap="none" rtlCol="0">
            <a:spAutoFit/>
          </a:bodyPr>
          <a:lstStyle/>
          <a:p>
            <a:r>
              <a:rPr lang="en-US" sz="1200" dirty="0" err="1" smtClean="0">
                <a:solidFill>
                  <a:schemeClr val="tx1">
                    <a:lumMod val="75000"/>
                    <a:lumOff val="25000"/>
                  </a:schemeClr>
                </a:solidFill>
                <a:latin typeface="Arial" pitchFamily="34" charset="0"/>
                <a:cs typeface="Arial" pitchFamily="34" charset="0"/>
              </a:rPr>
              <a:t>Tanggal</a:t>
            </a:r>
            <a:r>
              <a:rPr lang="en-US" sz="1200" dirty="0" smtClean="0">
                <a:solidFill>
                  <a:schemeClr val="tx1">
                    <a:lumMod val="75000"/>
                    <a:lumOff val="25000"/>
                  </a:schemeClr>
                </a:solidFill>
                <a:latin typeface="Arial" pitchFamily="34" charset="0"/>
                <a:cs typeface="Arial" pitchFamily="34" charset="0"/>
              </a:rPr>
              <a:t> </a:t>
            </a:r>
            <a:r>
              <a:rPr lang="en-US" sz="1200" dirty="0" err="1" smtClean="0">
                <a:solidFill>
                  <a:schemeClr val="tx1">
                    <a:lumMod val="75000"/>
                    <a:lumOff val="25000"/>
                  </a:schemeClr>
                </a:solidFill>
                <a:latin typeface="Arial" pitchFamily="34" charset="0"/>
                <a:cs typeface="Arial" pitchFamily="34" charset="0"/>
              </a:rPr>
              <a:t>lahir</a:t>
            </a:r>
            <a:endParaRPr lang="en-US" sz="1200" dirty="0">
              <a:solidFill>
                <a:schemeClr val="tx1">
                  <a:lumMod val="75000"/>
                  <a:lumOff val="25000"/>
                </a:schemeClr>
              </a:solidFill>
              <a:latin typeface="Arial" pitchFamily="34" charset="0"/>
              <a:cs typeface="Arial" pitchFamily="34" charset="0"/>
            </a:endParaRPr>
          </a:p>
        </p:txBody>
      </p:sp>
      <p:sp>
        <p:nvSpPr>
          <p:cNvPr id="32" name="TextBox 31"/>
          <p:cNvSpPr txBox="1"/>
          <p:nvPr userDrawn="1"/>
        </p:nvSpPr>
        <p:spPr>
          <a:xfrm>
            <a:off x="187266" y="3152790"/>
            <a:ext cx="663964" cy="276999"/>
          </a:xfrm>
          <a:prstGeom prst="rect">
            <a:avLst/>
          </a:prstGeom>
          <a:noFill/>
          <a:ln>
            <a:noFill/>
          </a:ln>
        </p:spPr>
        <p:txBody>
          <a:bodyPr wrap="none" rtlCol="0">
            <a:spAutoFit/>
          </a:bodyPr>
          <a:lstStyle/>
          <a:p>
            <a:r>
              <a:rPr lang="en-US" sz="1200" dirty="0" smtClean="0">
                <a:solidFill>
                  <a:schemeClr val="tx1">
                    <a:lumMod val="75000"/>
                    <a:lumOff val="25000"/>
                  </a:schemeClr>
                </a:solidFill>
                <a:latin typeface="Arial" pitchFamily="34" charset="0"/>
                <a:cs typeface="Arial" pitchFamily="34" charset="0"/>
              </a:rPr>
              <a:t>Status</a:t>
            </a:r>
            <a:r>
              <a:rPr lang="en-US" sz="1200" baseline="0" dirty="0" smtClean="0">
                <a:solidFill>
                  <a:schemeClr val="tx1">
                    <a:lumMod val="75000"/>
                    <a:lumOff val="25000"/>
                  </a:schemeClr>
                </a:solidFill>
                <a:latin typeface="Arial" pitchFamily="34" charset="0"/>
                <a:cs typeface="Arial" pitchFamily="34" charset="0"/>
              </a:rPr>
              <a:t> </a:t>
            </a:r>
            <a:endParaRPr lang="en-US" sz="1200" dirty="0">
              <a:solidFill>
                <a:schemeClr val="tx1">
                  <a:lumMod val="75000"/>
                  <a:lumOff val="25000"/>
                </a:schemeClr>
              </a:solidFill>
              <a:latin typeface="Arial" pitchFamily="34" charset="0"/>
              <a:cs typeface="Arial" pitchFamily="34" charset="0"/>
            </a:endParaRPr>
          </a:p>
        </p:txBody>
      </p:sp>
      <p:sp>
        <p:nvSpPr>
          <p:cNvPr id="33" name="TextBox 32"/>
          <p:cNvSpPr txBox="1"/>
          <p:nvPr userDrawn="1"/>
        </p:nvSpPr>
        <p:spPr>
          <a:xfrm>
            <a:off x="187266" y="3440830"/>
            <a:ext cx="1043876" cy="276999"/>
          </a:xfrm>
          <a:prstGeom prst="rect">
            <a:avLst/>
          </a:prstGeom>
          <a:noFill/>
          <a:ln>
            <a:noFill/>
          </a:ln>
        </p:spPr>
        <p:txBody>
          <a:bodyPr wrap="none" rtlCol="0">
            <a:spAutoFit/>
          </a:bodyPr>
          <a:lstStyle/>
          <a:p>
            <a:r>
              <a:rPr lang="en-US" sz="1200" dirty="0" err="1" smtClean="0">
                <a:solidFill>
                  <a:schemeClr val="tx1">
                    <a:lumMod val="75000"/>
                    <a:lumOff val="25000"/>
                  </a:schemeClr>
                </a:solidFill>
                <a:latin typeface="Arial" pitchFamily="34" charset="0"/>
                <a:cs typeface="Arial" pitchFamily="34" charset="0"/>
              </a:rPr>
              <a:t>Kebangsaan</a:t>
            </a:r>
            <a:endParaRPr lang="en-US" sz="1200" dirty="0">
              <a:solidFill>
                <a:schemeClr val="tx1">
                  <a:lumMod val="75000"/>
                  <a:lumOff val="25000"/>
                </a:schemeClr>
              </a:solidFill>
              <a:latin typeface="Arial" pitchFamily="34" charset="0"/>
              <a:cs typeface="Arial" pitchFamily="34" charset="0"/>
            </a:endParaRPr>
          </a:p>
        </p:txBody>
      </p:sp>
      <p:sp>
        <p:nvSpPr>
          <p:cNvPr id="34" name="TextBox 33"/>
          <p:cNvSpPr txBox="1"/>
          <p:nvPr userDrawn="1"/>
        </p:nvSpPr>
        <p:spPr>
          <a:xfrm>
            <a:off x="187266" y="3728870"/>
            <a:ext cx="704039" cy="276999"/>
          </a:xfrm>
          <a:prstGeom prst="rect">
            <a:avLst/>
          </a:prstGeom>
          <a:noFill/>
          <a:ln>
            <a:noFill/>
          </a:ln>
        </p:spPr>
        <p:txBody>
          <a:bodyPr wrap="none" rtlCol="0">
            <a:spAutoFit/>
          </a:bodyPr>
          <a:lstStyle/>
          <a:p>
            <a:r>
              <a:rPr lang="en-US" sz="1200" dirty="0" err="1" smtClean="0">
                <a:solidFill>
                  <a:schemeClr val="tx1">
                    <a:lumMod val="75000"/>
                    <a:lumOff val="25000"/>
                  </a:schemeClr>
                </a:solidFill>
                <a:latin typeface="Arial" pitchFamily="34" charset="0"/>
                <a:cs typeface="Arial" pitchFamily="34" charset="0"/>
              </a:rPr>
              <a:t>Bahasa</a:t>
            </a:r>
            <a:endParaRPr lang="en-US" sz="1200" dirty="0">
              <a:solidFill>
                <a:schemeClr val="tx1">
                  <a:lumMod val="75000"/>
                  <a:lumOff val="25000"/>
                </a:schemeClr>
              </a:solidFill>
              <a:latin typeface="Arial" pitchFamily="34" charset="0"/>
              <a:cs typeface="Arial" pitchFamily="34" charset="0"/>
            </a:endParaRPr>
          </a:p>
        </p:txBody>
      </p:sp>
      <p:sp>
        <p:nvSpPr>
          <p:cNvPr id="36" name="Text Placeholder 35"/>
          <p:cNvSpPr>
            <a:spLocks noGrp="1"/>
          </p:cNvSpPr>
          <p:nvPr>
            <p:ph type="body" sz="quarter" idx="14" hasCustomPrompt="1"/>
          </p:nvPr>
        </p:nvSpPr>
        <p:spPr>
          <a:xfrm>
            <a:off x="1268700" y="257667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personality</a:t>
            </a:r>
            <a:endParaRPr lang="en-US" dirty="0"/>
          </a:p>
        </p:txBody>
      </p:sp>
      <p:sp>
        <p:nvSpPr>
          <p:cNvPr id="37" name="Text Placeholder 35"/>
          <p:cNvSpPr>
            <a:spLocks noGrp="1"/>
          </p:cNvSpPr>
          <p:nvPr>
            <p:ph type="body" sz="quarter" idx="15" hasCustomPrompt="1"/>
          </p:nvPr>
        </p:nvSpPr>
        <p:spPr>
          <a:xfrm>
            <a:off x="1268700" y="286475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DD/MM/YYYY</a:t>
            </a:r>
            <a:endParaRPr lang="en-US" dirty="0"/>
          </a:p>
        </p:txBody>
      </p:sp>
      <p:sp>
        <p:nvSpPr>
          <p:cNvPr id="38" name="Text Placeholder 35"/>
          <p:cNvSpPr>
            <a:spLocks noGrp="1"/>
          </p:cNvSpPr>
          <p:nvPr>
            <p:ph type="body" sz="quarter" idx="16" hasCustomPrompt="1"/>
          </p:nvPr>
        </p:nvSpPr>
        <p:spPr>
          <a:xfrm>
            <a:off x="1268700" y="315283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smtClean="0"/>
              <a:t>Status</a:t>
            </a:r>
            <a:endParaRPr lang="en-US" dirty="0"/>
          </a:p>
        </p:txBody>
      </p:sp>
      <p:sp>
        <p:nvSpPr>
          <p:cNvPr id="39" name="Text Placeholder 35"/>
          <p:cNvSpPr>
            <a:spLocks noGrp="1"/>
          </p:cNvSpPr>
          <p:nvPr>
            <p:ph type="body" sz="quarter" idx="17" hasCustomPrompt="1"/>
          </p:nvPr>
        </p:nvSpPr>
        <p:spPr>
          <a:xfrm>
            <a:off x="1268700" y="3440910"/>
            <a:ext cx="1296700"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Kebangsaan</a:t>
            </a:r>
            <a:endParaRPr lang="en-US" dirty="0"/>
          </a:p>
        </p:txBody>
      </p:sp>
      <p:sp>
        <p:nvSpPr>
          <p:cNvPr id="40" name="Text Placeholder 35"/>
          <p:cNvSpPr>
            <a:spLocks noGrp="1"/>
          </p:cNvSpPr>
          <p:nvPr>
            <p:ph type="body" sz="quarter" idx="18" hasCustomPrompt="1"/>
          </p:nvPr>
        </p:nvSpPr>
        <p:spPr>
          <a:xfrm>
            <a:off x="1268700" y="3728990"/>
            <a:ext cx="1296700" cy="576000"/>
          </a:xfrm>
        </p:spPr>
        <p:txBody>
          <a:bodyPr>
            <a:normAutofit/>
          </a:bodyPr>
          <a:lstStyle>
            <a:lvl1pPr marL="0" indent="0">
              <a:buNone/>
              <a:defRPr sz="1200">
                <a:latin typeface="Arial" pitchFamily="34" charset="0"/>
                <a:cs typeface="Arial" pitchFamily="34" charset="0"/>
              </a:defRPr>
            </a:lvl1pPr>
          </a:lstStyle>
          <a:p>
            <a:pPr lvl="0"/>
            <a:r>
              <a:rPr lang="en-US" dirty="0" err="1" smtClean="0"/>
              <a:t>Bahasa</a:t>
            </a:r>
            <a:endParaRPr lang="en-US" dirty="0"/>
          </a:p>
        </p:txBody>
      </p:sp>
      <p:sp>
        <p:nvSpPr>
          <p:cNvPr id="41" name="TextBox 40"/>
          <p:cNvSpPr txBox="1"/>
          <p:nvPr userDrawn="1"/>
        </p:nvSpPr>
        <p:spPr>
          <a:xfrm>
            <a:off x="187266" y="2218823"/>
            <a:ext cx="1269771"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PERSONAL</a:t>
            </a:r>
            <a:endParaRPr lang="en-US" sz="1400" dirty="0">
              <a:solidFill>
                <a:schemeClr val="tx1">
                  <a:lumMod val="50000"/>
                  <a:lumOff val="50000"/>
                </a:schemeClr>
              </a:solidFill>
              <a:latin typeface="Arial Black" pitchFamily="34" charset="0"/>
            </a:endParaRPr>
          </a:p>
        </p:txBody>
      </p:sp>
      <p:cxnSp>
        <p:nvCxnSpPr>
          <p:cNvPr id="42" name="Straight Connector 41"/>
          <p:cNvCxnSpPr/>
          <p:nvPr userDrawn="1"/>
        </p:nvCxnSpPr>
        <p:spPr>
          <a:xfrm>
            <a:off x="1772880" y="4736970"/>
            <a:ext cx="7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a:xfrm>
            <a:off x="188913" y="8049130"/>
            <a:ext cx="1504194"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KEMAMPUAN</a:t>
            </a:r>
            <a:endParaRPr lang="en-US" sz="1400" dirty="0">
              <a:solidFill>
                <a:schemeClr val="tx1">
                  <a:lumMod val="50000"/>
                  <a:lumOff val="50000"/>
                </a:schemeClr>
              </a:solidFill>
              <a:latin typeface="Arial Black" pitchFamily="34" charset="0"/>
            </a:endParaRPr>
          </a:p>
        </p:txBody>
      </p:sp>
      <p:cxnSp>
        <p:nvCxnSpPr>
          <p:cNvPr id="44" name="Straight Connector 43"/>
          <p:cNvCxnSpPr/>
          <p:nvPr userDrawn="1"/>
        </p:nvCxnSpPr>
        <p:spPr>
          <a:xfrm>
            <a:off x="1664880" y="8265160"/>
            <a:ext cx="90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35"/>
          <p:cNvSpPr>
            <a:spLocks noGrp="1"/>
          </p:cNvSpPr>
          <p:nvPr>
            <p:ph type="body" sz="quarter" idx="19" hasCustomPrompt="1"/>
          </p:nvPr>
        </p:nvSpPr>
        <p:spPr>
          <a:xfrm>
            <a:off x="188912" y="840918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1</a:t>
            </a:r>
            <a:endParaRPr lang="en-US" dirty="0"/>
          </a:p>
        </p:txBody>
      </p:sp>
      <p:sp>
        <p:nvSpPr>
          <p:cNvPr id="46" name="Text Placeholder 35"/>
          <p:cNvSpPr>
            <a:spLocks noGrp="1"/>
          </p:cNvSpPr>
          <p:nvPr>
            <p:ph type="body" sz="quarter" idx="20" hasCustomPrompt="1"/>
          </p:nvPr>
        </p:nvSpPr>
        <p:spPr>
          <a:xfrm>
            <a:off x="188913" y="869722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2</a:t>
            </a:r>
            <a:endParaRPr lang="en-US" dirty="0"/>
          </a:p>
        </p:txBody>
      </p:sp>
      <p:sp>
        <p:nvSpPr>
          <p:cNvPr id="47" name="Text Placeholder 35"/>
          <p:cNvSpPr>
            <a:spLocks noGrp="1"/>
          </p:cNvSpPr>
          <p:nvPr>
            <p:ph type="body" sz="quarter" idx="21" hasCustomPrompt="1"/>
          </p:nvPr>
        </p:nvSpPr>
        <p:spPr>
          <a:xfrm>
            <a:off x="188913" y="8984715"/>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3</a:t>
            </a:r>
            <a:endParaRPr lang="en-US" dirty="0"/>
          </a:p>
        </p:txBody>
      </p:sp>
      <p:sp>
        <p:nvSpPr>
          <p:cNvPr id="48" name="Text Placeholder 35"/>
          <p:cNvSpPr>
            <a:spLocks noGrp="1"/>
          </p:cNvSpPr>
          <p:nvPr>
            <p:ph type="body" sz="quarter" idx="22" hasCustomPrompt="1"/>
          </p:nvPr>
        </p:nvSpPr>
        <p:spPr>
          <a:xfrm>
            <a:off x="188913" y="9273640"/>
            <a:ext cx="2376487" cy="288000"/>
          </a:xfrm>
        </p:spPr>
        <p:txBody>
          <a:bodyPr>
            <a:normAutofit/>
          </a:bodyPr>
          <a:lstStyle>
            <a:lvl1pPr marL="0" indent="0">
              <a:buNone/>
              <a:defRPr sz="1200">
                <a:latin typeface="Arial" pitchFamily="34" charset="0"/>
                <a:cs typeface="Arial" pitchFamily="34" charset="0"/>
              </a:defRPr>
            </a:lvl1pPr>
          </a:lstStyle>
          <a:p>
            <a:pPr lvl="0"/>
            <a:r>
              <a:rPr lang="en-US" dirty="0" err="1" smtClean="0"/>
              <a:t>Kemampuan</a:t>
            </a:r>
            <a:r>
              <a:rPr lang="en-US" dirty="0" smtClean="0"/>
              <a:t> 4</a:t>
            </a:r>
            <a:endParaRPr lang="en-US" dirty="0"/>
          </a:p>
        </p:txBody>
      </p:sp>
      <p:sp>
        <p:nvSpPr>
          <p:cNvPr id="60" name="Rectangle 59"/>
          <p:cNvSpPr/>
          <p:nvPr userDrawn="1"/>
        </p:nvSpPr>
        <p:spPr>
          <a:xfrm>
            <a:off x="2780910" y="14965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1" name="Rectangle 60"/>
          <p:cNvSpPr/>
          <p:nvPr userDrawn="1"/>
        </p:nvSpPr>
        <p:spPr>
          <a:xfrm>
            <a:off x="2780917"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2" name="Rectangle 61"/>
          <p:cNvSpPr/>
          <p:nvPr userDrawn="1"/>
        </p:nvSpPr>
        <p:spPr>
          <a:xfrm>
            <a:off x="4437140" y="1497013"/>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3" name="Rectangle 62"/>
          <p:cNvSpPr/>
          <p:nvPr userDrawn="1"/>
        </p:nvSpPr>
        <p:spPr>
          <a:xfrm>
            <a:off x="4437140"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64" name="Picture 63"/>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2816910" y="1532520"/>
            <a:ext cx="216000" cy="216000"/>
          </a:xfrm>
          <a:prstGeom prst="rect">
            <a:avLst/>
          </a:prstGeom>
        </p:spPr>
      </p:pic>
      <p:pic>
        <p:nvPicPr>
          <p:cNvPr id="65" name="Picture 6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4473140" y="1533013"/>
            <a:ext cx="216000" cy="216000"/>
          </a:xfrm>
          <a:prstGeom prst="rect">
            <a:avLst/>
          </a:prstGeom>
        </p:spPr>
      </p:pic>
      <p:sp>
        <p:nvSpPr>
          <p:cNvPr id="66" name="Text Placeholder 35"/>
          <p:cNvSpPr>
            <a:spLocks noGrp="1"/>
          </p:cNvSpPr>
          <p:nvPr>
            <p:ph type="body" sz="quarter" idx="24" hasCustomPrompt="1"/>
          </p:nvPr>
        </p:nvSpPr>
        <p:spPr>
          <a:xfrm>
            <a:off x="3140960" y="1497966"/>
            <a:ext cx="1260000" cy="288000"/>
          </a:xfrm>
        </p:spPr>
        <p:txBody>
          <a:bodyPr>
            <a:normAutofit/>
          </a:bodyPr>
          <a:lstStyle>
            <a:lvl1pPr marL="0" indent="0">
              <a:buNone/>
              <a:defRPr sz="1100">
                <a:latin typeface="Arial" pitchFamily="34" charset="0"/>
                <a:cs typeface="Arial" pitchFamily="34" charset="0"/>
              </a:defRPr>
            </a:lvl1pPr>
          </a:lstStyle>
          <a:p>
            <a:pPr lvl="0"/>
            <a:r>
              <a:rPr lang="en-US" dirty="0" err="1" smtClean="0"/>
              <a:t>Nomor</a:t>
            </a:r>
            <a:r>
              <a:rPr lang="en-US" dirty="0" smtClean="0"/>
              <a:t> HP</a:t>
            </a:r>
            <a:endParaRPr lang="en-US" dirty="0"/>
          </a:p>
        </p:txBody>
      </p:sp>
      <p:pic>
        <p:nvPicPr>
          <p:cNvPr id="67" name="Picture 6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2816917" y="1893375"/>
            <a:ext cx="216000" cy="216000"/>
          </a:xfrm>
          <a:prstGeom prst="rect">
            <a:avLst/>
          </a:prstGeom>
        </p:spPr>
      </p:pic>
      <p:sp>
        <p:nvSpPr>
          <p:cNvPr id="68" name="Text Placeholder 35"/>
          <p:cNvSpPr>
            <a:spLocks noGrp="1"/>
          </p:cNvSpPr>
          <p:nvPr>
            <p:ph type="body" sz="quarter" idx="25" hasCustomPrompt="1"/>
          </p:nvPr>
        </p:nvSpPr>
        <p:spPr>
          <a:xfrm>
            <a:off x="3140960" y="1857375"/>
            <a:ext cx="1260000" cy="288000"/>
          </a:xfrm>
        </p:spPr>
        <p:txBody>
          <a:bodyPr>
            <a:normAutofit/>
          </a:bodyPr>
          <a:lstStyle>
            <a:lvl1pPr marL="0" indent="0">
              <a:buNone/>
              <a:defRPr sz="1100" baseline="0">
                <a:latin typeface="Arial" pitchFamily="34" charset="0"/>
                <a:cs typeface="Arial" pitchFamily="34" charset="0"/>
              </a:defRPr>
            </a:lvl1pPr>
          </a:lstStyle>
          <a:p>
            <a:pPr lvl="0"/>
            <a:r>
              <a:rPr lang="en-US" dirty="0" smtClean="0"/>
              <a:t>ID </a:t>
            </a:r>
            <a:r>
              <a:rPr lang="en-US" dirty="0" err="1" smtClean="0"/>
              <a:t>skype</a:t>
            </a:r>
            <a:endParaRPr lang="en-US" dirty="0"/>
          </a:p>
        </p:txBody>
      </p:sp>
      <p:pic>
        <p:nvPicPr>
          <p:cNvPr id="69" name="Picture 68"/>
          <p:cNvPicPr>
            <a:picLocks noChangeAspect="1"/>
          </p:cNvPicPr>
          <p:nvPr userDrawn="1"/>
        </p:nvPicPr>
        <p:blipFill>
          <a:blip r:embed="rId5" cstate="print">
            <a:grayscl/>
            <a:extLst>
              <a:ext uri="{28A0092B-C50C-407E-A947-70E740481C1C}">
                <a14:useLocalDpi xmlns:a14="http://schemas.microsoft.com/office/drawing/2010/main" val="0"/>
              </a:ext>
            </a:extLst>
          </a:blip>
          <a:stretch>
            <a:fillRect/>
          </a:stretch>
        </p:blipFill>
        <p:spPr>
          <a:xfrm>
            <a:off x="4473140" y="1893375"/>
            <a:ext cx="216000" cy="216000"/>
          </a:xfrm>
          <a:prstGeom prst="rect">
            <a:avLst/>
          </a:prstGeom>
        </p:spPr>
      </p:pic>
      <p:sp>
        <p:nvSpPr>
          <p:cNvPr id="70" name="Text Placeholder 35"/>
          <p:cNvSpPr>
            <a:spLocks noGrp="1"/>
          </p:cNvSpPr>
          <p:nvPr>
            <p:ph type="body" sz="quarter" idx="26" hasCustomPrompt="1"/>
          </p:nvPr>
        </p:nvSpPr>
        <p:spPr>
          <a:xfrm>
            <a:off x="4797190" y="1496350"/>
            <a:ext cx="1871898" cy="288000"/>
          </a:xfrm>
        </p:spPr>
        <p:txBody>
          <a:bodyPr>
            <a:normAutofit/>
          </a:bodyPr>
          <a:lstStyle>
            <a:lvl1pPr marL="0" indent="0">
              <a:buNone/>
              <a:defRPr sz="1100">
                <a:latin typeface="Arial" pitchFamily="34" charset="0"/>
                <a:cs typeface="Arial" pitchFamily="34" charset="0"/>
              </a:defRPr>
            </a:lvl1pPr>
          </a:lstStyle>
          <a:p>
            <a:pPr lvl="0"/>
            <a:r>
              <a:rPr lang="en-US" dirty="0" smtClean="0"/>
              <a:t>Email</a:t>
            </a:r>
            <a:endParaRPr lang="en-US" dirty="0"/>
          </a:p>
        </p:txBody>
      </p:sp>
      <p:sp>
        <p:nvSpPr>
          <p:cNvPr id="71" name="Text Placeholder 35"/>
          <p:cNvSpPr>
            <a:spLocks noGrp="1"/>
          </p:cNvSpPr>
          <p:nvPr>
            <p:ph type="body" sz="quarter" idx="27" hasCustomPrompt="1"/>
          </p:nvPr>
        </p:nvSpPr>
        <p:spPr>
          <a:xfrm>
            <a:off x="4797190" y="1855759"/>
            <a:ext cx="1871898" cy="288000"/>
          </a:xfrm>
        </p:spPr>
        <p:txBody>
          <a:bodyPr>
            <a:normAutofit/>
          </a:bodyPr>
          <a:lstStyle>
            <a:lvl1pPr marL="0" indent="0">
              <a:buNone/>
              <a:defRPr sz="1100" baseline="0">
                <a:latin typeface="Arial" pitchFamily="34" charset="0"/>
                <a:cs typeface="Arial" pitchFamily="34" charset="0"/>
              </a:defRPr>
            </a:lvl1pPr>
          </a:lstStyle>
          <a:p>
            <a:pPr lvl="0"/>
            <a:r>
              <a:rPr lang="en-US" dirty="0" err="1" smtClean="0"/>
              <a:t>Alamat</a:t>
            </a:r>
            <a:endParaRPr lang="en-US" dirty="0"/>
          </a:p>
        </p:txBody>
      </p:sp>
      <p:sp>
        <p:nvSpPr>
          <p:cNvPr id="72" name="Rectangle 71"/>
          <p:cNvSpPr/>
          <p:nvPr userDrawn="1"/>
        </p:nvSpPr>
        <p:spPr>
          <a:xfrm>
            <a:off x="2780910" y="221823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3" name="Rectangle 72"/>
          <p:cNvSpPr/>
          <p:nvPr userDrawn="1"/>
        </p:nvSpPr>
        <p:spPr>
          <a:xfrm>
            <a:off x="4437141" y="2218236"/>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5" name="Text Placeholder 35"/>
          <p:cNvSpPr>
            <a:spLocks noGrp="1"/>
          </p:cNvSpPr>
          <p:nvPr>
            <p:ph type="body" sz="quarter" idx="28" hasCustomPrompt="1"/>
          </p:nvPr>
        </p:nvSpPr>
        <p:spPr>
          <a:xfrm>
            <a:off x="3140953" y="2218236"/>
            <a:ext cx="1260000" cy="288000"/>
          </a:xfrm>
        </p:spPr>
        <p:txBody>
          <a:bodyPr>
            <a:normAutofit/>
          </a:bodyPr>
          <a:lstStyle>
            <a:lvl1pPr marL="0" indent="0">
              <a:buNone/>
              <a:defRPr sz="1100" baseline="0">
                <a:latin typeface="Arial" pitchFamily="34" charset="0"/>
                <a:cs typeface="Arial" pitchFamily="34" charset="0"/>
              </a:defRPr>
            </a:lvl1pPr>
          </a:lstStyle>
          <a:p>
            <a:pPr lvl="0"/>
            <a:r>
              <a:rPr lang="en-US" dirty="0" err="1" smtClean="0"/>
              <a:t>Linkedin</a:t>
            </a:r>
            <a:endParaRPr lang="en-US" dirty="0"/>
          </a:p>
        </p:txBody>
      </p:sp>
      <p:sp>
        <p:nvSpPr>
          <p:cNvPr id="77" name="Text Placeholder 35"/>
          <p:cNvSpPr>
            <a:spLocks noGrp="1"/>
          </p:cNvSpPr>
          <p:nvPr>
            <p:ph type="body" sz="quarter" idx="29" hasCustomPrompt="1"/>
          </p:nvPr>
        </p:nvSpPr>
        <p:spPr>
          <a:xfrm>
            <a:off x="4797183" y="2216620"/>
            <a:ext cx="1871898" cy="288000"/>
          </a:xfrm>
        </p:spPr>
        <p:txBody>
          <a:bodyPr>
            <a:normAutofit/>
          </a:bodyPr>
          <a:lstStyle>
            <a:lvl1pPr marL="0" indent="0">
              <a:buNone/>
              <a:defRPr sz="1100" baseline="0">
                <a:latin typeface="Arial" pitchFamily="34" charset="0"/>
                <a:cs typeface="Arial" pitchFamily="34" charset="0"/>
              </a:defRPr>
            </a:lvl1pPr>
          </a:lstStyle>
          <a:p>
            <a:pPr lvl="0"/>
            <a:r>
              <a:rPr lang="en-US" dirty="0" smtClean="0"/>
              <a:t>Website </a:t>
            </a:r>
            <a:r>
              <a:rPr lang="en-US" dirty="0" err="1" smtClean="0"/>
              <a:t>pribadi</a:t>
            </a:r>
            <a:r>
              <a:rPr lang="en-US" dirty="0" smtClean="0"/>
              <a:t> / blog</a:t>
            </a:r>
            <a:endParaRPr lang="en-US" dirty="0"/>
          </a:p>
        </p:txBody>
      </p:sp>
      <p:pic>
        <p:nvPicPr>
          <p:cNvPr id="78" name="Picture 77"/>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2816910" y="2254236"/>
            <a:ext cx="216000" cy="216000"/>
          </a:xfrm>
          <a:prstGeom prst="rect">
            <a:avLst/>
          </a:prstGeom>
        </p:spPr>
      </p:pic>
      <p:pic>
        <p:nvPicPr>
          <p:cNvPr id="79" name="Picture 78"/>
          <p:cNvPicPr>
            <a:picLocks noChangeAspect="1"/>
          </p:cNvPicPr>
          <p:nvPr userDrawn="1"/>
        </p:nvPicPr>
        <p:blipFill>
          <a:blip r:embed="rId7" cstate="print">
            <a:grayscl/>
            <a:extLst>
              <a:ext uri="{28A0092B-C50C-407E-A947-70E740481C1C}">
                <a14:useLocalDpi xmlns:a14="http://schemas.microsoft.com/office/drawing/2010/main" val="0"/>
              </a:ext>
            </a:extLst>
          </a:blip>
          <a:stretch>
            <a:fillRect/>
          </a:stretch>
        </p:blipFill>
        <p:spPr>
          <a:xfrm>
            <a:off x="4473141" y="2254236"/>
            <a:ext cx="216000" cy="216000"/>
          </a:xfrm>
          <a:prstGeom prst="rect">
            <a:avLst/>
          </a:prstGeom>
        </p:spPr>
      </p:pic>
      <p:sp>
        <p:nvSpPr>
          <p:cNvPr id="80" name="Oval 79"/>
          <p:cNvSpPr/>
          <p:nvPr userDrawn="1"/>
        </p:nvSpPr>
        <p:spPr>
          <a:xfrm>
            <a:off x="2781300" y="272069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5300" y="2774690"/>
            <a:ext cx="180000" cy="180000"/>
          </a:xfrm>
          <a:prstGeom prst="rect">
            <a:avLst/>
          </a:prstGeom>
        </p:spPr>
      </p:pic>
      <p:sp>
        <p:nvSpPr>
          <p:cNvPr id="83" name="TextBox 82"/>
          <p:cNvSpPr txBox="1"/>
          <p:nvPr userDrawn="1"/>
        </p:nvSpPr>
        <p:spPr>
          <a:xfrm>
            <a:off x="3141663" y="2720690"/>
            <a:ext cx="2332883"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PENGALAMAN KERJA</a:t>
            </a:r>
            <a:endParaRPr lang="en-US" sz="1400" dirty="0">
              <a:solidFill>
                <a:schemeClr val="tx1">
                  <a:lumMod val="50000"/>
                  <a:lumOff val="50000"/>
                </a:schemeClr>
              </a:solidFill>
              <a:latin typeface="Arial Black" pitchFamily="34" charset="0"/>
            </a:endParaRPr>
          </a:p>
        </p:txBody>
      </p:sp>
      <p:cxnSp>
        <p:nvCxnSpPr>
          <p:cNvPr id="84" name="Straight Connector 83"/>
          <p:cNvCxnSpPr/>
          <p:nvPr userDrawn="1"/>
        </p:nvCxnSpPr>
        <p:spPr>
          <a:xfrm>
            <a:off x="5301260" y="2935992"/>
            <a:ext cx="1368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5" name="Text Placeholder 35"/>
          <p:cNvSpPr>
            <a:spLocks noGrp="1"/>
          </p:cNvSpPr>
          <p:nvPr>
            <p:ph type="body" sz="quarter" idx="30" hasCustomPrompt="1"/>
          </p:nvPr>
        </p:nvSpPr>
        <p:spPr>
          <a:xfrm>
            <a:off x="3140440" y="3080012"/>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86" name="Text Placeholder 35"/>
          <p:cNvSpPr>
            <a:spLocks noGrp="1"/>
          </p:cNvSpPr>
          <p:nvPr>
            <p:ph type="body" sz="quarter" idx="31" hasCustomPrompt="1"/>
          </p:nvPr>
        </p:nvSpPr>
        <p:spPr>
          <a:xfrm>
            <a:off x="5625450" y="3079465"/>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87" name="Text Placeholder 35"/>
          <p:cNvSpPr>
            <a:spLocks noGrp="1"/>
          </p:cNvSpPr>
          <p:nvPr>
            <p:ph type="body" sz="quarter" idx="32" hasCustomPrompt="1"/>
          </p:nvPr>
        </p:nvSpPr>
        <p:spPr>
          <a:xfrm>
            <a:off x="3141663" y="3368052"/>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88" name="Text Placeholder 35"/>
          <p:cNvSpPr>
            <a:spLocks noGrp="1"/>
          </p:cNvSpPr>
          <p:nvPr>
            <p:ph type="body" sz="quarter" idx="33" hasCustomPrompt="1"/>
          </p:nvPr>
        </p:nvSpPr>
        <p:spPr>
          <a:xfrm>
            <a:off x="3141662" y="3584082"/>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89" name="Text Placeholder 35"/>
          <p:cNvSpPr>
            <a:spLocks noGrp="1"/>
          </p:cNvSpPr>
          <p:nvPr>
            <p:ph type="body" sz="quarter" idx="34" hasCustomPrompt="1"/>
          </p:nvPr>
        </p:nvSpPr>
        <p:spPr>
          <a:xfrm>
            <a:off x="3140960" y="408869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90" name="Text Placeholder 35"/>
          <p:cNvSpPr>
            <a:spLocks noGrp="1"/>
          </p:cNvSpPr>
          <p:nvPr>
            <p:ph type="body" sz="quarter" idx="35" hasCustomPrompt="1"/>
          </p:nvPr>
        </p:nvSpPr>
        <p:spPr>
          <a:xfrm>
            <a:off x="5625970" y="408815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91" name="Text Placeholder 35"/>
          <p:cNvSpPr>
            <a:spLocks noGrp="1"/>
          </p:cNvSpPr>
          <p:nvPr>
            <p:ph type="body" sz="quarter" idx="36" hasCustomPrompt="1"/>
          </p:nvPr>
        </p:nvSpPr>
        <p:spPr>
          <a:xfrm>
            <a:off x="3142183" y="437673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92" name="Text Placeholder 35"/>
          <p:cNvSpPr>
            <a:spLocks noGrp="1"/>
          </p:cNvSpPr>
          <p:nvPr>
            <p:ph type="body" sz="quarter" idx="37" hasCustomPrompt="1"/>
          </p:nvPr>
        </p:nvSpPr>
        <p:spPr>
          <a:xfrm>
            <a:off x="3142182" y="459276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93" name="Text Placeholder 35"/>
          <p:cNvSpPr>
            <a:spLocks noGrp="1"/>
          </p:cNvSpPr>
          <p:nvPr>
            <p:ph type="body" sz="quarter" idx="38" hasCustomPrompt="1"/>
          </p:nvPr>
        </p:nvSpPr>
        <p:spPr>
          <a:xfrm>
            <a:off x="3140960" y="509683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94" name="Text Placeholder 35"/>
          <p:cNvSpPr>
            <a:spLocks noGrp="1"/>
          </p:cNvSpPr>
          <p:nvPr>
            <p:ph type="body" sz="quarter" idx="39" hasCustomPrompt="1"/>
          </p:nvPr>
        </p:nvSpPr>
        <p:spPr>
          <a:xfrm>
            <a:off x="5625970" y="509629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95" name="Text Placeholder 35"/>
          <p:cNvSpPr>
            <a:spLocks noGrp="1"/>
          </p:cNvSpPr>
          <p:nvPr>
            <p:ph type="body" sz="quarter" idx="40" hasCustomPrompt="1"/>
          </p:nvPr>
        </p:nvSpPr>
        <p:spPr>
          <a:xfrm>
            <a:off x="3142183" y="538487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96" name="Text Placeholder 35"/>
          <p:cNvSpPr>
            <a:spLocks noGrp="1"/>
          </p:cNvSpPr>
          <p:nvPr>
            <p:ph type="body" sz="quarter" idx="41" hasCustomPrompt="1"/>
          </p:nvPr>
        </p:nvSpPr>
        <p:spPr>
          <a:xfrm>
            <a:off x="3142182" y="560090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cxnSp>
        <p:nvCxnSpPr>
          <p:cNvPr id="98" name="Straight Connector 97"/>
          <p:cNvCxnSpPr/>
          <p:nvPr userDrawn="1"/>
        </p:nvCxnSpPr>
        <p:spPr>
          <a:xfrm>
            <a:off x="2924930" y="3080012"/>
            <a:ext cx="0" cy="396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Oval 102"/>
          <p:cNvSpPr/>
          <p:nvPr userDrawn="1"/>
        </p:nvSpPr>
        <p:spPr>
          <a:xfrm>
            <a:off x="2780780" y="725732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3141143" y="7257320"/>
            <a:ext cx="1451038" cy="307777"/>
          </a:xfrm>
          <a:prstGeom prst="rect">
            <a:avLst/>
          </a:prstGeom>
          <a:noFill/>
          <a:ln>
            <a:noFill/>
          </a:ln>
        </p:spPr>
        <p:txBody>
          <a:bodyPr wrap="none" rtlCol="0">
            <a:spAutoFit/>
          </a:bodyPr>
          <a:lstStyle/>
          <a:p>
            <a:r>
              <a:rPr lang="en-US" sz="1400" dirty="0" smtClean="0">
                <a:solidFill>
                  <a:schemeClr val="tx1">
                    <a:lumMod val="50000"/>
                    <a:lumOff val="50000"/>
                  </a:schemeClr>
                </a:solidFill>
                <a:latin typeface="Arial Black" pitchFamily="34" charset="0"/>
              </a:rPr>
              <a:t>PENDIDIKAN</a:t>
            </a:r>
            <a:endParaRPr lang="en-US" sz="1400" dirty="0">
              <a:solidFill>
                <a:schemeClr val="tx1">
                  <a:lumMod val="50000"/>
                  <a:lumOff val="50000"/>
                </a:schemeClr>
              </a:solidFill>
              <a:latin typeface="Arial Black" pitchFamily="34" charset="0"/>
            </a:endParaRPr>
          </a:p>
        </p:txBody>
      </p:sp>
      <p:cxnSp>
        <p:nvCxnSpPr>
          <p:cNvPr id="106" name="Straight Connector 105"/>
          <p:cNvCxnSpPr/>
          <p:nvPr userDrawn="1"/>
        </p:nvCxnSpPr>
        <p:spPr>
          <a:xfrm>
            <a:off x="4437300" y="7472622"/>
            <a:ext cx="223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35"/>
          <p:cNvSpPr>
            <a:spLocks noGrp="1"/>
          </p:cNvSpPr>
          <p:nvPr>
            <p:ph type="body" sz="quarter" idx="42" hasCustomPrompt="1"/>
          </p:nvPr>
        </p:nvSpPr>
        <p:spPr>
          <a:xfrm>
            <a:off x="3139920" y="7616642"/>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err="1" smtClean="0"/>
              <a:t>Jurusan</a:t>
            </a:r>
            <a:endParaRPr lang="en-US" dirty="0"/>
          </a:p>
        </p:txBody>
      </p:sp>
      <p:sp>
        <p:nvSpPr>
          <p:cNvPr id="108" name="Text Placeholder 35"/>
          <p:cNvSpPr>
            <a:spLocks noGrp="1"/>
          </p:cNvSpPr>
          <p:nvPr>
            <p:ph type="body" sz="quarter" idx="43" hasCustomPrompt="1"/>
          </p:nvPr>
        </p:nvSpPr>
        <p:spPr>
          <a:xfrm>
            <a:off x="5624930" y="7616095"/>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09" name="Text Placeholder 35"/>
          <p:cNvSpPr>
            <a:spLocks noGrp="1"/>
          </p:cNvSpPr>
          <p:nvPr>
            <p:ph type="body" sz="quarter" idx="44" hasCustomPrompt="1"/>
          </p:nvPr>
        </p:nvSpPr>
        <p:spPr>
          <a:xfrm>
            <a:off x="3141143" y="7904682"/>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universitas</a:t>
            </a:r>
            <a:endParaRPr lang="en-US" dirty="0"/>
          </a:p>
        </p:txBody>
      </p:sp>
      <p:sp>
        <p:nvSpPr>
          <p:cNvPr id="110" name="Text Placeholder 35"/>
          <p:cNvSpPr>
            <a:spLocks noGrp="1"/>
          </p:cNvSpPr>
          <p:nvPr>
            <p:ph type="body" sz="quarter" idx="45" hasCustomPrompt="1"/>
          </p:nvPr>
        </p:nvSpPr>
        <p:spPr>
          <a:xfrm>
            <a:off x="3141142" y="8120712"/>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
        <p:nvSpPr>
          <p:cNvPr id="111" name="Text Placeholder 35"/>
          <p:cNvSpPr>
            <a:spLocks noGrp="1"/>
          </p:cNvSpPr>
          <p:nvPr>
            <p:ph type="body" sz="quarter" idx="46" hasCustomPrompt="1"/>
          </p:nvPr>
        </p:nvSpPr>
        <p:spPr>
          <a:xfrm>
            <a:off x="3140440" y="8625329"/>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err="1" smtClean="0"/>
              <a:t>Jurusan</a:t>
            </a:r>
            <a:endParaRPr lang="en-US" dirty="0"/>
          </a:p>
        </p:txBody>
      </p:sp>
      <p:sp>
        <p:nvSpPr>
          <p:cNvPr id="112" name="Text Placeholder 35"/>
          <p:cNvSpPr>
            <a:spLocks noGrp="1"/>
          </p:cNvSpPr>
          <p:nvPr>
            <p:ph type="body" sz="quarter" idx="47" hasCustomPrompt="1"/>
          </p:nvPr>
        </p:nvSpPr>
        <p:spPr>
          <a:xfrm>
            <a:off x="5625450" y="8624782"/>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13" name="Text Placeholder 35"/>
          <p:cNvSpPr>
            <a:spLocks noGrp="1"/>
          </p:cNvSpPr>
          <p:nvPr>
            <p:ph type="body" sz="quarter" idx="48" hasCustomPrompt="1"/>
          </p:nvPr>
        </p:nvSpPr>
        <p:spPr>
          <a:xfrm>
            <a:off x="3141663" y="8913369"/>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universitas</a:t>
            </a:r>
            <a:endParaRPr lang="en-US" dirty="0"/>
          </a:p>
        </p:txBody>
      </p:sp>
      <p:sp>
        <p:nvSpPr>
          <p:cNvPr id="114" name="Text Placeholder 35"/>
          <p:cNvSpPr>
            <a:spLocks noGrp="1"/>
          </p:cNvSpPr>
          <p:nvPr>
            <p:ph type="body" sz="quarter" idx="49" hasCustomPrompt="1"/>
          </p:nvPr>
        </p:nvSpPr>
        <p:spPr>
          <a:xfrm>
            <a:off x="3141662" y="9129399"/>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cxnSp>
        <p:nvCxnSpPr>
          <p:cNvPr id="119" name="Straight Connector 118"/>
          <p:cNvCxnSpPr/>
          <p:nvPr userDrawn="1"/>
        </p:nvCxnSpPr>
        <p:spPr>
          <a:xfrm>
            <a:off x="2924410" y="7616642"/>
            <a:ext cx="0" cy="1980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0" name="Picture 11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834780" y="7311320"/>
            <a:ext cx="180000" cy="180000"/>
          </a:xfrm>
          <a:prstGeom prst="rect">
            <a:avLst/>
          </a:prstGeom>
        </p:spPr>
      </p:pic>
      <p:sp>
        <p:nvSpPr>
          <p:cNvPr id="136" name="Text Placeholder 35"/>
          <p:cNvSpPr>
            <a:spLocks noGrp="1"/>
          </p:cNvSpPr>
          <p:nvPr>
            <p:ph type="body" sz="quarter" idx="50" hasCustomPrompt="1"/>
          </p:nvPr>
        </p:nvSpPr>
        <p:spPr>
          <a:xfrm>
            <a:off x="3140960" y="6105707"/>
            <a:ext cx="2448000" cy="288000"/>
          </a:xfrm>
        </p:spPr>
        <p:txBody>
          <a:bodyPr anchor="ctr">
            <a:normAutofit/>
          </a:bodyPr>
          <a:lstStyle>
            <a:lvl1pPr marL="0" indent="0">
              <a:buNone/>
              <a:defRPr sz="1200" b="1" baseline="0">
                <a:solidFill>
                  <a:schemeClr val="tx1">
                    <a:lumMod val="75000"/>
                    <a:lumOff val="25000"/>
                  </a:schemeClr>
                </a:solidFill>
                <a:latin typeface="Arial" pitchFamily="34" charset="0"/>
                <a:cs typeface="Arial" pitchFamily="34" charset="0"/>
              </a:defRPr>
            </a:lvl1pPr>
          </a:lstStyle>
          <a:p>
            <a:pPr lvl="0"/>
            <a:r>
              <a:rPr lang="en-US" dirty="0" smtClean="0"/>
              <a:t>Title </a:t>
            </a:r>
            <a:r>
              <a:rPr lang="en-US" dirty="0" err="1" smtClean="0"/>
              <a:t>Pekerjaan</a:t>
            </a:r>
            <a:endParaRPr lang="en-US" dirty="0"/>
          </a:p>
        </p:txBody>
      </p:sp>
      <p:sp>
        <p:nvSpPr>
          <p:cNvPr id="137" name="Text Placeholder 35"/>
          <p:cNvSpPr>
            <a:spLocks noGrp="1"/>
          </p:cNvSpPr>
          <p:nvPr>
            <p:ph type="body" sz="quarter" idx="51" hasCustomPrompt="1"/>
          </p:nvPr>
        </p:nvSpPr>
        <p:spPr>
          <a:xfrm>
            <a:off x="5625970" y="6105160"/>
            <a:ext cx="1044000" cy="288000"/>
          </a:xfrm>
        </p:spPr>
        <p:txBody>
          <a:bodyPr anchor="ctr">
            <a:normAutofit/>
          </a:bodyPr>
          <a:lstStyle>
            <a:lvl1pPr marL="0" indent="0">
              <a:buNone/>
              <a:defRPr sz="1100" b="1" baseline="0">
                <a:solidFill>
                  <a:schemeClr val="tx1">
                    <a:lumMod val="75000"/>
                    <a:lumOff val="25000"/>
                  </a:schemeClr>
                </a:solidFill>
                <a:latin typeface="Arial" pitchFamily="34" charset="0"/>
                <a:cs typeface="Arial" pitchFamily="34" charset="0"/>
              </a:defRPr>
            </a:lvl1pPr>
          </a:lstStyle>
          <a:p>
            <a:pPr lvl="0"/>
            <a:r>
              <a:rPr lang="en-US" dirty="0" smtClean="0"/>
              <a:t>YYYY/YYYY</a:t>
            </a:r>
            <a:endParaRPr lang="en-US" dirty="0"/>
          </a:p>
        </p:txBody>
      </p:sp>
      <p:sp>
        <p:nvSpPr>
          <p:cNvPr id="138" name="Text Placeholder 35"/>
          <p:cNvSpPr>
            <a:spLocks noGrp="1"/>
          </p:cNvSpPr>
          <p:nvPr>
            <p:ph type="body" sz="quarter" idx="52" hasCustomPrompt="1"/>
          </p:nvPr>
        </p:nvSpPr>
        <p:spPr>
          <a:xfrm>
            <a:off x="3142183" y="6393747"/>
            <a:ext cx="2448000" cy="216000"/>
          </a:xfrm>
        </p:spPr>
        <p:txBody>
          <a:bodyPr anchor="ctr">
            <a:normAutofit/>
          </a:bodyPr>
          <a:lstStyle>
            <a:lvl1pPr marL="0" indent="0">
              <a:buNone/>
              <a:defRPr sz="1100" b="0" baseline="0">
                <a:solidFill>
                  <a:schemeClr val="tx1">
                    <a:lumMod val="75000"/>
                    <a:lumOff val="25000"/>
                  </a:schemeClr>
                </a:solidFill>
                <a:latin typeface="Arial" pitchFamily="34" charset="0"/>
                <a:cs typeface="Arial" pitchFamily="34" charset="0"/>
              </a:defRPr>
            </a:lvl1pPr>
          </a:lstStyle>
          <a:p>
            <a:pPr lvl="0"/>
            <a:r>
              <a:rPr lang="en-US" dirty="0" err="1" smtClean="0"/>
              <a:t>perusahaan</a:t>
            </a:r>
            <a:endParaRPr lang="en-US" dirty="0"/>
          </a:p>
        </p:txBody>
      </p:sp>
      <p:sp>
        <p:nvSpPr>
          <p:cNvPr id="139" name="Text Placeholder 35"/>
          <p:cNvSpPr>
            <a:spLocks noGrp="1"/>
          </p:cNvSpPr>
          <p:nvPr>
            <p:ph type="body" sz="quarter" idx="53" hasCustomPrompt="1"/>
          </p:nvPr>
        </p:nvSpPr>
        <p:spPr>
          <a:xfrm>
            <a:off x="3142182" y="6609777"/>
            <a:ext cx="3527425" cy="432008"/>
          </a:xfrm>
        </p:spPr>
        <p:txBody>
          <a:bodyPr anchor="t">
            <a:normAutofit/>
          </a:bodyPr>
          <a:lstStyle>
            <a:lvl1pPr marL="0" indent="0" algn="l">
              <a:buNone/>
              <a:defRPr sz="1100" b="0" baseline="0">
                <a:solidFill>
                  <a:schemeClr val="tx1">
                    <a:lumMod val="50000"/>
                    <a:lumOff val="50000"/>
                  </a:schemeClr>
                </a:solidFill>
                <a:latin typeface="Arial" pitchFamily="34" charset="0"/>
                <a:cs typeface="Arial" pitchFamily="34" charset="0"/>
              </a:defRPr>
            </a:lvl1pPr>
          </a:lstStyle>
          <a:p>
            <a:pPr lvl="0"/>
            <a:r>
              <a:rPr lang="en-US" dirty="0" err="1" smtClean="0"/>
              <a:t>penjelasan</a:t>
            </a:r>
            <a:endParaRPr lang="en-US" dirty="0"/>
          </a:p>
        </p:txBody>
      </p:sp>
    </p:spTree>
    <p:extLst>
      <p:ext uri="{BB962C8B-B14F-4D97-AF65-F5344CB8AC3E}">
        <p14:creationId xmlns:p14="http://schemas.microsoft.com/office/powerpoint/2010/main" val="227184410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maran Pekerjaan">
    <p:spTree>
      <p:nvGrpSpPr>
        <p:cNvPr id="1" name=""/>
        <p:cNvGrpSpPr/>
        <p:nvPr/>
      </p:nvGrpSpPr>
      <p:grpSpPr>
        <a:xfrm>
          <a:off x="0" y="0"/>
          <a:ext cx="0" cy="0"/>
          <a:chOff x="0" y="0"/>
          <a:chExt cx="0" cy="0"/>
        </a:xfrm>
      </p:grpSpPr>
      <p:sp>
        <p:nvSpPr>
          <p:cNvPr id="9" name="Rectangle 8"/>
          <p:cNvSpPr/>
          <p:nvPr userDrawn="1"/>
        </p:nvSpPr>
        <p:spPr>
          <a:xfrm>
            <a:off x="-2" y="0"/>
            <a:ext cx="6858001" cy="2216150"/>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21"/>
          <p:cNvSpPr>
            <a:spLocks noGrp="1"/>
          </p:cNvSpPr>
          <p:nvPr>
            <p:ph type="body" sz="quarter" idx="13" hasCustomPrompt="1"/>
          </p:nvPr>
        </p:nvSpPr>
        <p:spPr>
          <a:xfrm>
            <a:off x="548600" y="2720974"/>
            <a:ext cx="5904820" cy="5040415"/>
          </a:xfrm>
        </p:spPr>
        <p:txBody>
          <a:bodyPr anchor="t">
            <a:normAutofit/>
          </a:bodyPr>
          <a:lstStyle>
            <a:lvl1pPr marL="0" indent="0" algn="l">
              <a:buNone/>
              <a:defRPr sz="12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smtClean="0"/>
              <a:t>Isi </a:t>
            </a:r>
            <a:r>
              <a:rPr lang="en-US" dirty="0" err="1" smtClean="0"/>
              <a:t>surat</a:t>
            </a:r>
            <a:r>
              <a:rPr lang="en-US" dirty="0" smtClean="0"/>
              <a:t> </a:t>
            </a:r>
            <a:r>
              <a:rPr lang="en-US" dirty="0" err="1" smtClean="0"/>
              <a:t>lamaran</a:t>
            </a:r>
            <a:r>
              <a:rPr lang="en-US" dirty="0" smtClean="0"/>
              <a:t> </a:t>
            </a:r>
            <a:r>
              <a:rPr lang="en-US" dirty="0" err="1" smtClean="0"/>
              <a:t>kerja</a:t>
            </a:r>
            <a:r>
              <a:rPr lang="en-US" dirty="0" smtClean="0"/>
              <a:t> </a:t>
            </a:r>
            <a:r>
              <a:rPr lang="en-US" dirty="0" err="1" smtClean="0"/>
              <a:t>Anda</a:t>
            </a:r>
            <a:endParaRPr lang="en-US" dirty="0"/>
          </a:p>
        </p:txBody>
      </p:sp>
      <p:sp>
        <p:nvSpPr>
          <p:cNvPr id="99" name="Text Placeholder 21"/>
          <p:cNvSpPr>
            <a:spLocks noGrp="1"/>
          </p:cNvSpPr>
          <p:nvPr>
            <p:ph type="body" sz="quarter" idx="15" hasCustomPrompt="1"/>
          </p:nvPr>
        </p:nvSpPr>
        <p:spPr>
          <a:xfrm>
            <a:off x="3141663" y="8913473"/>
            <a:ext cx="3311525" cy="360000"/>
          </a:xfrm>
        </p:spPr>
        <p:txBody>
          <a:bodyPr anchor="ctr">
            <a:noAutofit/>
          </a:bodyPr>
          <a:lstStyle>
            <a:lvl1pPr marL="0" indent="0" algn="r">
              <a:buNone/>
              <a:defRPr sz="16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Nama</a:t>
            </a:r>
            <a:r>
              <a:rPr lang="en-US" dirty="0" smtClean="0"/>
              <a:t> </a:t>
            </a:r>
            <a:r>
              <a:rPr lang="en-US" dirty="0" err="1" smtClean="0"/>
              <a:t>Anda</a:t>
            </a:r>
            <a:endParaRPr lang="en-US" dirty="0"/>
          </a:p>
        </p:txBody>
      </p:sp>
      <p:cxnSp>
        <p:nvCxnSpPr>
          <p:cNvPr id="3" name="Straight Connector 2"/>
          <p:cNvCxnSpPr/>
          <p:nvPr userDrawn="1"/>
        </p:nvCxnSpPr>
        <p:spPr>
          <a:xfrm>
            <a:off x="3141663" y="8913473"/>
            <a:ext cx="331152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Text Placeholder 21"/>
          <p:cNvSpPr>
            <a:spLocks noGrp="1"/>
          </p:cNvSpPr>
          <p:nvPr>
            <p:ph type="body" sz="quarter" idx="16" hasCustomPrompt="1"/>
          </p:nvPr>
        </p:nvSpPr>
        <p:spPr>
          <a:xfrm>
            <a:off x="3141663" y="7905410"/>
            <a:ext cx="3311757" cy="360000"/>
          </a:xfrm>
        </p:spPr>
        <p:txBody>
          <a:bodyPr anchor="ctr">
            <a:noAutofit/>
          </a:bodyPr>
          <a:lstStyle>
            <a:lvl1pPr marL="0" indent="0" algn="r">
              <a:buNone/>
              <a:defRPr sz="12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Hormat</a:t>
            </a:r>
            <a:r>
              <a:rPr lang="en-US" dirty="0" smtClean="0"/>
              <a:t> Kami / Regard,</a:t>
            </a:r>
            <a:endParaRPr lang="en-US" dirty="0"/>
          </a:p>
        </p:txBody>
      </p:sp>
      <p:sp>
        <p:nvSpPr>
          <p:cNvPr id="101" name="Picture Placeholder 19"/>
          <p:cNvSpPr>
            <a:spLocks noGrp="1"/>
          </p:cNvSpPr>
          <p:nvPr>
            <p:ph type="pic" sz="quarter" idx="10" hasCustomPrompt="1"/>
          </p:nvPr>
        </p:nvSpPr>
        <p:spPr>
          <a:xfrm>
            <a:off x="621156" y="560600"/>
            <a:ext cx="1512000" cy="1512000"/>
          </a:xfrm>
          <a:prstGeom prst="ellipse">
            <a:avLst/>
          </a:prstGeom>
        </p:spPr>
        <p:txBody>
          <a:bodyPr anchor="ctr"/>
          <a:lstStyle>
            <a:lvl1pPr marL="0" indent="0" algn="ctr">
              <a:buNone/>
              <a:defRPr>
                <a:latin typeface="Raleway light" pitchFamily="34" charset="0"/>
              </a:defRPr>
            </a:lvl1pPr>
          </a:lstStyle>
          <a:p>
            <a:r>
              <a:rPr lang="en-US" dirty="0" err="1" smtClean="0">
                <a:latin typeface="Raleway light" pitchFamily="34" charset="0"/>
              </a:rPr>
              <a:t>Foto</a:t>
            </a:r>
            <a:endParaRPr lang="en-US" dirty="0"/>
          </a:p>
        </p:txBody>
      </p:sp>
      <p:sp>
        <p:nvSpPr>
          <p:cNvPr id="104" name="Text Placeholder 21"/>
          <p:cNvSpPr>
            <a:spLocks noGrp="1"/>
          </p:cNvSpPr>
          <p:nvPr>
            <p:ph type="body" sz="quarter" idx="11" hasCustomPrompt="1"/>
          </p:nvPr>
        </p:nvSpPr>
        <p:spPr>
          <a:xfrm>
            <a:off x="2565400" y="488950"/>
            <a:ext cx="3887788" cy="539751"/>
          </a:xfrm>
        </p:spPr>
        <p:txBody>
          <a:bodyPr anchor="ctr">
            <a:normAutofit/>
          </a:bodyPr>
          <a:lstStyle>
            <a:lvl1pPr marL="0" indent="0" algn="l">
              <a:buNone/>
              <a:defRPr sz="2300">
                <a:solidFill>
                  <a:schemeClr val="tx1">
                    <a:lumMod val="75000"/>
                    <a:lumOff val="25000"/>
                  </a:schemeClr>
                </a:solidFill>
                <a:latin typeface="Arial Black"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Nama</a:t>
            </a:r>
            <a:endParaRPr lang="en-US" dirty="0"/>
          </a:p>
        </p:txBody>
      </p:sp>
      <p:sp>
        <p:nvSpPr>
          <p:cNvPr id="115" name="Text Placeholder 21"/>
          <p:cNvSpPr>
            <a:spLocks noGrp="1"/>
          </p:cNvSpPr>
          <p:nvPr>
            <p:ph type="body" sz="quarter" idx="18" hasCustomPrompt="1"/>
          </p:nvPr>
        </p:nvSpPr>
        <p:spPr>
          <a:xfrm>
            <a:off x="2565400" y="1064460"/>
            <a:ext cx="3887788" cy="360000"/>
          </a:xfrm>
        </p:spPr>
        <p:txBody>
          <a:bodyPr anchor="ctr">
            <a:normAutofit/>
          </a:bodyPr>
          <a:lstStyle>
            <a:lvl1pPr marL="0" indent="0" algn="ctr">
              <a:buNone/>
              <a:defRPr sz="18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err="1" smtClean="0"/>
              <a:t>pekerjaan</a:t>
            </a:r>
            <a:r>
              <a:rPr lang="en-US" dirty="0" smtClean="0"/>
              <a:t> / </a:t>
            </a:r>
            <a:r>
              <a:rPr lang="en-US" dirty="0" err="1" smtClean="0"/>
              <a:t>jabatan</a:t>
            </a:r>
            <a:endParaRPr lang="en-US" dirty="0"/>
          </a:p>
        </p:txBody>
      </p:sp>
      <p:sp>
        <p:nvSpPr>
          <p:cNvPr id="118" name="Rectangle 117"/>
          <p:cNvSpPr/>
          <p:nvPr userDrawn="1"/>
        </p:nvSpPr>
        <p:spPr>
          <a:xfrm>
            <a:off x="2780910" y="1496520"/>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1" name="Rectangle 120"/>
          <p:cNvSpPr/>
          <p:nvPr userDrawn="1"/>
        </p:nvSpPr>
        <p:spPr>
          <a:xfrm>
            <a:off x="2780917"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2" name="Rectangle 121"/>
          <p:cNvSpPr/>
          <p:nvPr userDrawn="1"/>
        </p:nvSpPr>
        <p:spPr>
          <a:xfrm>
            <a:off x="4437140" y="1497013"/>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3" name="Rectangle 122"/>
          <p:cNvSpPr/>
          <p:nvPr userDrawn="1"/>
        </p:nvSpPr>
        <p:spPr>
          <a:xfrm>
            <a:off x="4437140" y="1857375"/>
            <a:ext cx="288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24" name="Picture 123"/>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2564880" y="1532520"/>
            <a:ext cx="216000" cy="216000"/>
          </a:xfrm>
          <a:prstGeom prst="rect">
            <a:avLst/>
          </a:prstGeom>
        </p:spPr>
      </p:pic>
      <p:pic>
        <p:nvPicPr>
          <p:cNvPr id="125" name="Picture 124"/>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4257472" y="1533013"/>
            <a:ext cx="216000" cy="216000"/>
          </a:xfrm>
          <a:prstGeom prst="rect">
            <a:avLst/>
          </a:prstGeom>
        </p:spPr>
      </p:pic>
      <p:sp>
        <p:nvSpPr>
          <p:cNvPr id="126" name="Text Placeholder 35"/>
          <p:cNvSpPr>
            <a:spLocks noGrp="1"/>
          </p:cNvSpPr>
          <p:nvPr>
            <p:ph type="body" sz="quarter" idx="24" hasCustomPrompt="1"/>
          </p:nvPr>
        </p:nvSpPr>
        <p:spPr>
          <a:xfrm>
            <a:off x="2888930" y="1497966"/>
            <a:ext cx="1260000" cy="288000"/>
          </a:xfrm>
        </p:spPr>
        <p:txBody>
          <a:bodyPr>
            <a:normAutofit/>
          </a:bodyPr>
          <a:lstStyle>
            <a:lvl1pPr marL="0" indent="0">
              <a:buNone/>
              <a:defRPr sz="1100">
                <a:latin typeface="Arial" pitchFamily="34" charset="0"/>
                <a:cs typeface="Arial" pitchFamily="34" charset="0"/>
              </a:defRPr>
            </a:lvl1pPr>
          </a:lstStyle>
          <a:p>
            <a:pPr lvl="0"/>
            <a:r>
              <a:rPr lang="en-US" dirty="0" err="1" smtClean="0"/>
              <a:t>Nomor</a:t>
            </a:r>
            <a:r>
              <a:rPr lang="en-US" dirty="0" smtClean="0"/>
              <a:t> HP</a:t>
            </a:r>
            <a:endParaRPr lang="en-US" dirty="0"/>
          </a:p>
        </p:txBody>
      </p:sp>
      <p:pic>
        <p:nvPicPr>
          <p:cNvPr id="127" name="Picture 126"/>
          <p:cNvPicPr>
            <a:picLocks noChangeAspect="1"/>
          </p:cNvPicPr>
          <p:nvPr userDrawn="1"/>
        </p:nvPicPr>
        <p:blipFill>
          <a:blip r:embed="rId4" cstate="print">
            <a:grayscl/>
            <a:extLst>
              <a:ext uri="{28A0092B-C50C-407E-A947-70E740481C1C}">
                <a14:useLocalDpi xmlns:a14="http://schemas.microsoft.com/office/drawing/2010/main" val="0"/>
              </a:ext>
            </a:extLst>
          </a:blip>
          <a:stretch>
            <a:fillRect/>
          </a:stretch>
        </p:blipFill>
        <p:spPr>
          <a:xfrm>
            <a:off x="2564887" y="1893375"/>
            <a:ext cx="216000" cy="216000"/>
          </a:xfrm>
          <a:prstGeom prst="rect">
            <a:avLst/>
          </a:prstGeom>
        </p:spPr>
      </p:pic>
      <p:sp>
        <p:nvSpPr>
          <p:cNvPr id="128" name="Text Placeholder 35"/>
          <p:cNvSpPr>
            <a:spLocks noGrp="1"/>
          </p:cNvSpPr>
          <p:nvPr>
            <p:ph type="body" sz="quarter" idx="25" hasCustomPrompt="1"/>
          </p:nvPr>
        </p:nvSpPr>
        <p:spPr>
          <a:xfrm>
            <a:off x="2888930" y="1857375"/>
            <a:ext cx="1260000" cy="288000"/>
          </a:xfrm>
        </p:spPr>
        <p:txBody>
          <a:bodyPr>
            <a:normAutofit/>
          </a:bodyPr>
          <a:lstStyle>
            <a:lvl1pPr marL="0" indent="0">
              <a:buNone/>
              <a:defRPr sz="1100" baseline="0">
                <a:latin typeface="Arial" pitchFamily="34" charset="0"/>
                <a:cs typeface="Arial" pitchFamily="34" charset="0"/>
              </a:defRPr>
            </a:lvl1pPr>
          </a:lstStyle>
          <a:p>
            <a:pPr lvl="0"/>
            <a:r>
              <a:rPr lang="en-US" dirty="0" smtClean="0"/>
              <a:t>ID </a:t>
            </a:r>
            <a:r>
              <a:rPr lang="en-US" dirty="0" err="1" smtClean="0"/>
              <a:t>skype</a:t>
            </a:r>
            <a:endParaRPr lang="en-US" dirty="0"/>
          </a:p>
        </p:txBody>
      </p:sp>
      <p:pic>
        <p:nvPicPr>
          <p:cNvPr id="129" name="Picture 128"/>
          <p:cNvPicPr>
            <a:picLocks noChangeAspect="1"/>
          </p:cNvPicPr>
          <p:nvPr userDrawn="1"/>
        </p:nvPicPr>
        <p:blipFill>
          <a:blip r:embed="rId5" cstate="print">
            <a:grayscl/>
            <a:extLst>
              <a:ext uri="{28A0092B-C50C-407E-A947-70E740481C1C}">
                <a14:useLocalDpi xmlns:a14="http://schemas.microsoft.com/office/drawing/2010/main" val="0"/>
              </a:ext>
            </a:extLst>
          </a:blip>
          <a:stretch>
            <a:fillRect/>
          </a:stretch>
        </p:blipFill>
        <p:spPr>
          <a:xfrm>
            <a:off x="4257472" y="1893375"/>
            <a:ext cx="216000" cy="216000"/>
          </a:xfrm>
          <a:prstGeom prst="rect">
            <a:avLst/>
          </a:prstGeom>
        </p:spPr>
      </p:pic>
      <p:sp>
        <p:nvSpPr>
          <p:cNvPr id="130" name="Text Placeholder 35"/>
          <p:cNvSpPr>
            <a:spLocks noGrp="1"/>
          </p:cNvSpPr>
          <p:nvPr>
            <p:ph type="body" sz="quarter" idx="26" hasCustomPrompt="1"/>
          </p:nvPr>
        </p:nvSpPr>
        <p:spPr>
          <a:xfrm>
            <a:off x="4581522" y="1496350"/>
            <a:ext cx="1871898" cy="288000"/>
          </a:xfrm>
        </p:spPr>
        <p:txBody>
          <a:bodyPr>
            <a:normAutofit/>
          </a:bodyPr>
          <a:lstStyle>
            <a:lvl1pPr marL="0" indent="0">
              <a:buNone/>
              <a:defRPr sz="1100">
                <a:latin typeface="Arial" pitchFamily="34" charset="0"/>
                <a:cs typeface="Arial" pitchFamily="34" charset="0"/>
              </a:defRPr>
            </a:lvl1pPr>
          </a:lstStyle>
          <a:p>
            <a:pPr lvl="0"/>
            <a:r>
              <a:rPr lang="en-US" dirty="0" smtClean="0"/>
              <a:t>Email</a:t>
            </a:r>
            <a:endParaRPr lang="en-US" dirty="0"/>
          </a:p>
        </p:txBody>
      </p:sp>
      <p:sp>
        <p:nvSpPr>
          <p:cNvPr id="131" name="Text Placeholder 35"/>
          <p:cNvSpPr>
            <a:spLocks noGrp="1"/>
          </p:cNvSpPr>
          <p:nvPr>
            <p:ph type="body" sz="quarter" idx="27" hasCustomPrompt="1"/>
          </p:nvPr>
        </p:nvSpPr>
        <p:spPr>
          <a:xfrm>
            <a:off x="4581522" y="1855759"/>
            <a:ext cx="1871898" cy="288000"/>
          </a:xfrm>
        </p:spPr>
        <p:txBody>
          <a:bodyPr>
            <a:normAutofit/>
          </a:bodyPr>
          <a:lstStyle>
            <a:lvl1pPr marL="0" indent="0">
              <a:buNone/>
              <a:defRPr sz="1100" baseline="0">
                <a:latin typeface="Arial" pitchFamily="34" charset="0"/>
                <a:cs typeface="Arial" pitchFamily="34" charset="0"/>
              </a:defRPr>
            </a:lvl1pPr>
          </a:lstStyle>
          <a:p>
            <a:pPr lvl="0"/>
            <a:r>
              <a:rPr lang="en-US" dirty="0" err="1" smtClean="0"/>
              <a:t>Alamat</a:t>
            </a:r>
            <a:endParaRPr lang="en-US" dirty="0"/>
          </a:p>
        </p:txBody>
      </p:sp>
      <p:sp>
        <p:nvSpPr>
          <p:cNvPr id="142" name="Text Placeholder 21"/>
          <p:cNvSpPr>
            <a:spLocks noGrp="1"/>
          </p:cNvSpPr>
          <p:nvPr>
            <p:ph type="body" sz="quarter" idx="28" hasCustomPrompt="1"/>
          </p:nvPr>
        </p:nvSpPr>
        <p:spPr>
          <a:xfrm>
            <a:off x="3141663" y="2288630"/>
            <a:ext cx="3311757" cy="360363"/>
          </a:xfrm>
        </p:spPr>
        <p:txBody>
          <a:bodyPr anchor="ctr">
            <a:normAutofit/>
          </a:bodyPr>
          <a:lstStyle>
            <a:lvl1pPr marL="0" indent="0" algn="r">
              <a:buNone/>
              <a:defRPr sz="1200" baseline="0">
                <a:solidFill>
                  <a:schemeClr val="tx1">
                    <a:lumMod val="75000"/>
                    <a:lumOff val="25000"/>
                  </a:schemeClr>
                </a:solidFill>
                <a:latin typeface="Arial" pitchFamily="34" charset="0"/>
                <a:cs typeface="Arial" pitchFamily="34" charset="0"/>
              </a:defRPr>
            </a:lvl1pPr>
            <a:lvl2pPr marL="457200" indent="0">
              <a:buNone/>
              <a:defRPr>
                <a:latin typeface="Montserrat" pitchFamily="2" charset="0"/>
              </a:defRPr>
            </a:lvl2pPr>
            <a:lvl3pPr marL="914400" indent="0">
              <a:buNone/>
              <a:defRPr>
                <a:latin typeface="Montserrat" pitchFamily="2" charset="0"/>
              </a:defRPr>
            </a:lvl3pPr>
            <a:lvl4pPr marL="1371600" indent="0">
              <a:buNone/>
              <a:defRPr>
                <a:latin typeface="Montserrat" pitchFamily="2" charset="0"/>
              </a:defRPr>
            </a:lvl4pPr>
            <a:lvl5pPr marL="1828800" indent="0">
              <a:buNone/>
              <a:defRPr>
                <a:latin typeface="Montserrat" pitchFamily="2" charset="0"/>
              </a:defRPr>
            </a:lvl5pPr>
          </a:lstStyle>
          <a:p>
            <a:pPr lvl="0"/>
            <a:r>
              <a:rPr lang="en-US" dirty="0" smtClean="0"/>
              <a:t>Kota, </a:t>
            </a:r>
            <a:r>
              <a:rPr lang="en-US" dirty="0" err="1" smtClean="0"/>
              <a:t>dd</a:t>
            </a:r>
            <a:r>
              <a:rPr lang="en-US" dirty="0" smtClean="0"/>
              <a:t>/mm/</a:t>
            </a:r>
            <a:r>
              <a:rPr lang="en-US" dirty="0" err="1" smtClean="0"/>
              <a:t>yyyy</a:t>
            </a:r>
            <a:endParaRPr lang="en-US" dirty="0"/>
          </a:p>
        </p:txBody>
      </p:sp>
      <p:sp>
        <p:nvSpPr>
          <p:cNvPr id="143" name="Rectangle 142"/>
          <p:cNvSpPr/>
          <p:nvPr userDrawn="1"/>
        </p:nvSpPr>
        <p:spPr>
          <a:xfrm>
            <a:off x="0" y="9453563"/>
            <a:ext cx="6858001" cy="452437"/>
          </a:xfrm>
          <a:prstGeom prst="rect">
            <a:avLst/>
          </a:pr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66600"/>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5/9/2017</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nansialku.com/" TargetMode="External"/><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www.finansialku.com/free-download-surat-lamaran-kerja-atau-cover-letter/" TargetMode="External"/><Relationship Id="rId4" Type="http://schemas.openxmlformats.org/officeDocument/2006/relationships/hyperlink" Target="https://www.finansialku.com/free-download-curriculum-vitae-cv-atau-resu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2127"/>
          <a:stretch/>
        </p:blipFill>
        <p:spPr>
          <a:xfrm>
            <a:off x="0" y="6139510"/>
            <a:ext cx="6858000" cy="3766490"/>
          </a:xfrm>
          <a:prstGeom prst="rect">
            <a:avLst/>
          </a:prstGeom>
        </p:spPr>
      </p:pic>
      <p:sp>
        <p:nvSpPr>
          <p:cNvPr id="47" name="Title 46"/>
          <p:cNvSpPr>
            <a:spLocks noGrp="1"/>
          </p:cNvSpPr>
          <p:nvPr>
            <p:ph type="title"/>
          </p:nvPr>
        </p:nvSpPr>
        <p:spPr>
          <a:xfrm>
            <a:off x="342900" y="396699"/>
            <a:ext cx="6172200" cy="523741"/>
          </a:xfrm>
        </p:spPr>
        <p:txBody>
          <a:bodyPr>
            <a:normAutofit/>
          </a:bodyPr>
          <a:lstStyle/>
          <a:p>
            <a:r>
              <a:rPr lang="en-US" sz="2800" dirty="0" err="1" smtClean="0">
                <a:latin typeface="Arial Black" pitchFamily="34" charset="0"/>
              </a:rPr>
              <a:t>Panduan</a:t>
            </a:r>
            <a:r>
              <a:rPr lang="en-US" sz="2800" dirty="0" smtClean="0">
                <a:latin typeface="Arial Black" pitchFamily="34" charset="0"/>
              </a:rPr>
              <a:t> </a:t>
            </a:r>
            <a:r>
              <a:rPr lang="en-US" sz="2800" dirty="0" err="1" smtClean="0">
                <a:latin typeface="Arial Black" pitchFamily="34" charset="0"/>
              </a:rPr>
              <a:t>Penggunaan</a:t>
            </a:r>
            <a:endParaRPr lang="en-US" sz="2800" dirty="0">
              <a:latin typeface="Arial Black" pitchFamily="34" charset="0"/>
            </a:endParaRPr>
          </a:p>
        </p:txBody>
      </p:sp>
      <p:sp>
        <p:nvSpPr>
          <p:cNvPr id="48" name="Content Placeholder 47"/>
          <p:cNvSpPr>
            <a:spLocks noGrp="1"/>
          </p:cNvSpPr>
          <p:nvPr>
            <p:ph idx="1"/>
          </p:nvPr>
        </p:nvSpPr>
        <p:spPr>
          <a:xfrm>
            <a:off x="342900" y="1064461"/>
            <a:ext cx="6172200" cy="7417029"/>
          </a:xfrm>
        </p:spPr>
        <p:txBody>
          <a:bodyPr>
            <a:normAutofit/>
          </a:bodyPr>
          <a:lstStyle/>
          <a:p>
            <a:pPr marL="0" indent="0">
              <a:buNone/>
            </a:pPr>
            <a:r>
              <a:rPr lang="en-US" sz="1600" dirty="0" err="1" smtClean="0">
                <a:latin typeface="Arial" pitchFamily="34" charset="0"/>
                <a:cs typeface="Arial" pitchFamily="34" charset="0"/>
              </a:rPr>
              <a:t>Terima</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kasih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telah</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download template curriculum vitae </a:t>
            </a:r>
            <a:r>
              <a:rPr lang="en-US" sz="1600" dirty="0" smtClean="0">
                <a:latin typeface="Arial" pitchFamily="34" charset="0"/>
                <a:cs typeface="Arial" pitchFamily="34" charset="0"/>
              </a:rPr>
              <a:t>(CV) </a:t>
            </a:r>
            <a:r>
              <a:rPr lang="en-US" sz="1600" dirty="0" err="1" smtClean="0">
                <a:latin typeface="Arial" pitchFamily="34" charset="0"/>
                <a:cs typeface="Arial" pitchFamily="34" charset="0"/>
              </a:rPr>
              <a:t>atau</a:t>
            </a:r>
            <a:r>
              <a:rPr lang="en-US" sz="1600" dirty="0" smtClean="0">
                <a:latin typeface="Arial" pitchFamily="34" charset="0"/>
                <a:cs typeface="Arial" pitchFamily="34" charset="0"/>
              </a:rPr>
              <a:t> </a:t>
            </a:r>
            <a:r>
              <a:rPr lang="en-US" sz="1600" i="1" dirty="0" smtClean="0">
                <a:latin typeface="Arial" pitchFamily="34" charset="0"/>
                <a:cs typeface="Arial" pitchFamily="34" charset="0"/>
              </a:rPr>
              <a:t>resume </a:t>
            </a:r>
            <a:r>
              <a:rPr lang="en-US" sz="1600" dirty="0" err="1" smtClean="0">
                <a:latin typeface="Arial" pitchFamily="34" charset="0"/>
                <a:cs typeface="Arial" pitchFamily="34" charset="0"/>
              </a:rPr>
              <a:t>dari</a:t>
            </a:r>
            <a:r>
              <a:rPr lang="en-US" sz="1600" dirty="0" smtClean="0">
                <a:latin typeface="Arial" pitchFamily="34" charset="0"/>
                <a:cs typeface="Arial" pitchFamily="34" charset="0"/>
              </a:rPr>
              <a:t> </a:t>
            </a:r>
            <a:r>
              <a:rPr lang="en-US" sz="1600" dirty="0" smtClean="0">
                <a:latin typeface="Arial" pitchFamily="34" charset="0"/>
                <a:cs typeface="Arial" pitchFamily="34" charset="0"/>
                <a:hlinkClick r:id="rId3"/>
              </a:rPr>
              <a:t>www.Finansialku.com</a:t>
            </a:r>
            <a:endParaRPr lang="en-US" sz="16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457200" indent="-457200">
              <a:spcBef>
                <a:spcPts val="400"/>
              </a:spcBef>
              <a:buFont typeface="+mj-lt"/>
              <a:buAutoNum type="arabicPeriod"/>
            </a:pPr>
            <a:r>
              <a:rPr lang="en-US" sz="1600" dirty="0" err="1" smtClean="0">
                <a:solidFill>
                  <a:schemeClr val="tx1">
                    <a:lumMod val="65000"/>
                    <a:lumOff val="35000"/>
                  </a:schemeClr>
                </a:solidFill>
                <a:latin typeface="Arial" pitchFamily="34" charset="0"/>
                <a:cs typeface="Arial" pitchFamily="34" charset="0"/>
              </a:rPr>
              <a:t>Jika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mengalami</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kesulitan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pada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saat</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pengisian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silakan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cek</a:t>
            </a:r>
            <a:r>
              <a:rPr lang="en-US" sz="1600" dirty="0" smtClean="0">
                <a:solidFill>
                  <a:schemeClr val="tx1">
                    <a:lumMod val="65000"/>
                    <a:lumOff val="35000"/>
                  </a:schemeClr>
                </a:solidFill>
                <a:latin typeface="Arial" pitchFamily="34" charset="0"/>
                <a:cs typeface="Arial" pitchFamily="34" charset="0"/>
              </a:rPr>
              <a:t> website </a:t>
            </a:r>
            <a:r>
              <a:rPr lang="en-US" sz="1600" dirty="0">
                <a:solidFill>
                  <a:schemeClr val="tx1">
                    <a:lumMod val="65000"/>
                    <a:lumOff val="35000"/>
                  </a:schemeClr>
                </a:solidFill>
                <a:latin typeface="Arial" pitchFamily="34" charset="0"/>
                <a:cs typeface="Arial" pitchFamily="34" charset="0"/>
              </a:rPr>
              <a:t>: </a:t>
            </a:r>
            <a:endParaRPr lang="en-US" sz="1600" dirty="0" smtClean="0">
              <a:solidFill>
                <a:schemeClr val="tx1">
                  <a:lumMod val="65000"/>
                  <a:lumOff val="35000"/>
                </a:schemeClr>
              </a:solidFill>
              <a:latin typeface="Arial" pitchFamily="34" charset="0"/>
              <a:cs typeface="Arial" pitchFamily="34" charset="0"/>
            </a:endParaRPr>
          </a:p>
          <a:p>
            <a:pPr marL="857250" lvl="1" indent="-409575">
              <a:spcBef>
                <a:spcPts val="400"/>
              </a:spcBef>
            </a:pPr>
            <a:r>
              <a:rPr lang="en-US" sz="1200" dirty="0" smtClean="0">
                <a:solidFill>
                  <a:schemeClr val="tx1">
                    <a:lumMod val="65000"/>
                    <a:lumOff val="35000"/>
                  </a:schemeClr>
                </a:solidFill>
                <a:latin typeface="Arial" pitchFamily="34" charset="0"/>
                <a:cs typeface="Arial" pitchFamily="34" charset="0"/>
                <a:hlinkClick r:id="rId4"/>
              </a:rPr>
              <a:t>https</a:t>
            </a:r>
            <a:r>
              <a:rPr lang="en-US" sz="1200" dirty="0">
                <a:solidFill>
                  <a:schemeClr val="tx1">
                    <a:lumMod val="65000"/>
                    <a:lumOff val="35000"/>
                  </a:schemeClr>
                </a:solidFill>
                <a:latin typeface="Arial" pitchFamily="34" charset="0"/>
                <a:cs typeface="Arial" pitchFamily="34" charset="0"/>
                <a:hlinkClick r:id="rId4"/>
              </a:rPr>
              <a:t>://www.finansialku.com/free-download-curriculum-vitae-cv-atau-resume</a:t>
            </a:r>
            <a:r>
              <a:rPr lang="en-US" sz="1200" dirty="0" smtClean="0">
                <a:solidFill>
                  <a:schemeClr val="tx1">
                    <a:lumMod val="65000"/>
                    <a:lumOff val="35000"/>
                  </a:schemeClr>
                </a:solidFill>
                <a:latin typeface="Arial" pitchFamily="34" charset="0"/>
                <a:cs typeface="Arial" pitchFamily="34" charset="0"/>
                <a:hlinkClick r:id="rId4"/>
              </a:rPr>
              <a:t>/</a:t>
            </a:r>
            <a:endParaRPr lang="en-US" sz="1200" dirty="0" smtClean="0">
              <a:solidFill>
                <a:schemeClr val="tx1">
                  <a:lumMod val="65000"/>
                  <a:lumOff val="35000"/>
                </a:schemeClr>
              </a:solidFill>
              <a:latin typeface="Arial" pitchFamily="34" charset="0"/>
              <a:cs typeface="Arial" pitchFamily="34" charset="0"/>
            </a:endParaRPr>
          </a:p>
          <a:p>
            <a:pPr marL="857250" lvl="1" indent="-409575">
              <a:spcBef>
                <a:spcPts val="400"/>
              </a:spcBef>
            </a:pPr>
            <a:r>
              <a:rPr lang="en-US" sz="1200" dirty="0">
                <a:solidFill>
                  <a:schemeClr val="tx1">
                    <a:lumMod val="65000"/>
                    <a:lumOff val="35000"/>
                  </a:schemeClr>
                </a:solidFill>
                <a:latin typeface="Arial" pitchFamily="34" charset="0"/>
                <a:cs typeface="Arial" pitchFamily="34" charset="0"/>
                <a:hlinkClick r:id="rId5"/>
              </a:rPr>
              <a:t>https://</a:t>
            </a:r>
            <a:r>
              <a:rPr lang="en-US" sz="1200" dirty="0" smtClean="0">
                <a:solidFill>
                  <a:schemeClr val="tx1">
                    <a:lumMod val="65000"/>
                    <a:lumOff val="35000"/>
                  </a:schemeClr>
                </a:solidFill>
                <a:latin typeface="Arial" pitchFamily="34" charset="0"/>
                <a:cs typeface="Arial" pitchFamily="34" charset="0"/>
                <a:hlinkClick r:id="rId5"/>
              </a:rPr>
              <a:t>www.finansialku.com/free-download-surat-lamaran-kerja-atau-cover-letter/</a:t>
            </a:r>
            <a:endParaRPr lang="en-US" sz="1200" dirty="0">
              <a:solidFill>
                <a:schemeClr val="tx1">
                  <a:lumMod val="65000"/>
                  <a:lumOff val="35000"/>
                </a:schemeClr>
              </a:solidFill>
              <a:latin typeface="Arial" pitchFamily="34" charset="0"/>
              <a:cs typeface="Arial" pitchFamily="34" charset="0"/>
            </a:endParaRPr>
          </a:p>
          <a:p>
            <a:pPr marL="457200" indent="-457200">
              <a:spcBef>
                <a:spcPts val="400"/>
              </a:spcBef>
              <a:buFont typeface="+mj-lt"/>
              <a:buAutoNum type="arabicPeriod"/>
            </a:pPr>
            <a:endParaRPr lang="en-US" sz="700" dirty="0" smtClean="0">
              <a:solidFill>
                <a:schemeClr val="tx1">
                  <a:lumMod val="65000"/>
                  <a:lumOff val="35000"/>
                </a:schemeClr>
              </a:solidFill>
              <a:latin typeface="Arial" pitchFamily="34" charset="0"/>
              <a:cs typeface="Arial" pitchFamily="34" charset="0"/>
            </a:endParaRPr>
          </a:p>
          <a:p>
            <a:pPr marL="457200" indent="-457200">
              <a:spcBef>
                <a:spcPts val="400"/>
              </a:spcBef>
              <a:buFont typeface="+mj-lt"/>
              <a:buAutoNum type="arabicPeriod"/>
            </a:pPr>
            <a:r>
              <a:rPr lang="en-US" sz="1600" dirty="0" err="1" smtClean="0">
                <a:solidFill>
                  <a:schemeClr val="tx1">
                    <a:lumMod val="65000"/>
                    <a:lumOff val="35000"/>
                  </a:schemeClr>
                </a:solidFill>
                <a:latin typeface="Arial" pitchFamily="34" charset="0"/>
                <a:cs typeface="Arial" pitchFamily="34" charset="0"/>
              </a:rPr>
              <a:t>Pada</a:t>
            </a:r>
            <a:r>
              <a:rPr lang="en-US" sz="1600" dirty="0" smtClean="0">
                <a:solidFill>
                  <a:schemeClr val="tx1">
                    <a:lumMod val="65000"/>
                    <a:lumOff val="35000"/>
                  </a:schemeClr>
                </a:solidFill>
                <a:latin typeface="Arial" pitchFamily="34" charset="0"/>
                <a:cs typeface="Arial" pitchFamily="34" charset="0"/>
              </a:rPr>
              <a:t> slide 5, </a:t>
            </a: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dapat</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melihat</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contoh</a:t>
            </a:r>
            <a:r>
              <a:rPr lang="en-US" sz="1600" dirty="0" smtClean="0">
                <a:solidFill>
                  <a:schemeClr val="tx1">
                    <a:lumMod val="65000"/>
                    <a:lumOff val="35000"/>
                  </a:schemeClr>
                </a:solidFill>
                <a:latin typeface="Arial" pitchFamily="34" charset="0"/>
                <a:cs typeface="Arial" pitchFamily="34" charset="0"/>
              </a:rPr>
              <a:t> CV yang </a:t>
            </a:r>
            <a:r>
              <a:rPr lang="en-US" sz="1600" dirty="0" err="1" smtClean="0">
                <a:solidFill>
                  <a:schemeClr val="tx1">
                    <a:lumMod val="65000"/>
                    <a:lumOff val="35000"/>
                  </a:schemeClr>
                </a:solidFill>
                <a:latin typeface="Arial" pitchFamily="34" charset="0"/>
                <a:cs typeface="Arial" pitchFamily="34" charset="0"/>
              </a:rPr>
              <a:t>sudah</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jadi</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dalam</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bahasa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Inggris</a:t>
            </a:r>
            <a:r>
              <a:rPr lang="en-US" sz="1600" dirty="0" smtClean="0">
                <a:solidFill>
                  <a:schemeClr val="tx1">
                    <a:lumMod val="65000"/>
                    <a:lumOff val="35000"/>
                  </a:schemeClr>
                </a:solidFill>
                <a:latin typeface="Arial" pitchFamily="34" charset="0"/>
                <a:cs typeface="Arial" pitchFamily="34" charset="0"/>
              </a:rPr>
              <a:t>).</a:t>
            </a:r>
          </a:p>
          <a:p>
            <a:pPr marL="457200" indent="-457200">
              <a:spcBef>
                <a:spcPts val="400"/>
              </a:spcBef>
              <a:buFont typeface="+mj-lt"/>
              <a:buAutoNum type="arabicPeriod"/>
            </a:pPr>
            <a:endParaRPr lang="en-US" sz="700" dirty="0" smtClean="0">
              <a:solidFill>
                <a:schemeClr val="tx1">
                  <a:lumMod val="65000"/>
                  <a:lumOff val="35000"/>
                </a:schemeClr>
              </a:solidFill>
              <a:latin typeface="Arial" pitchFamily="34" charset="0"/>
              <a:cs typeface="Arial" pitchFamily="34" charset="0"/>
            </a:endParaRPr>
          </a:p>
          <a:p>
            <a:pPr marL="457200" indent="-457200">
              <a:spcBef>
                <a:spcPts val="400"/>
              </a:spcBef>
              <a:buFont typeface="+mj-lt"/>
              <a:buAutoNum type="arabicPeriod"/>
            </a:pP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dapat</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mengisi</a:t>
            </a:r>
            <a:r>
              <a:rPr lang="en-US" sz="1600" dirty="0" smtClean="0">
                <a:solidFill>
                  <a:schemeClr val="tx1">
                    <a:lumMod val="65000"/>
                    <a:lumOff val="35000"/>
                  </a:schemeClr>
                </a:solidFill>
                <a:latin typeface="Arial" pitchFamily="34" charset="0"/>
                <a:cs typeface="Arial" pitchFamily="34" charset="0"/>
              </a:rPr>
              <a:t> CV </a:t>
            </a: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pada</a:t>
            </a:r>
            <a:r>
              <a:rPr lang="en-US" sz="1600" dirty="0" smtClean="0">
                <a:solidFill>
                  <a:schemeClr val="tx1">
                    <a:lumMod val="65000"/>
                    <a:lumOff val="35000"/>
                  </a:schemeClr>
                </a:solidFill>
                <a:latin typeface="Arial" pitchFamily="34" charset="0"/>
                <a:cs typeface="Arial" pitchFamily="34" charset="0"/>
              </a:rPr>
              <a:t> slide 6 (</a:t>
            </a:r>
            <a:r>
              <a:rPr lang="en-US" sz="1600" dirty="0" err="1" smtClean="0">
                <a:solidFill>
                  <a:schemeClr val="tx1">
                    <a:lumMod val="65000"/>
                    <a:lumOff val="35000"/>
                  </a:schemeClr>
                </a:solidFill>
                <a:latin typeface="Arial" pitchFamily="34" charset="0"/>
                <a:cs typeface="Arial" pitchFamily="34" charset="0"/>
              </a:rPr>
              <a:t>dalam</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bahasa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Inggris</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dan</a:t>
            </a:r>
            <a:r>
              <a:rPr lang="en-US" sz="1600" dirty="0" smtClean="0">
                <a:solidFill>
                  <a:schemeClr val="tx1">
                    <a:lumMod val="65000"/>
                    <a:lumOff val="35000"/>
                  </a:schemeClr>
                </a:solidFill>
                <a:latin typeface="Arial" pitchFamily="34" charset="0"/>
                <a:cs typeface="Arial" pitchFamily="34" charset="0"/>
              </a:rPr>
              <a:t>/</a:t>
            </a:r>
            <a:r>
              <a:rPr lang="en-US" sz="1600" dirty="0" err="1" smtClean="0">
                <a:solidFill>
                  <a:schemeClr val="tx1">
                    <a:lumMod val="65000"/>
                    <a:lumOff val="35000"/>
                  </a:schemeClr>
                </a:solidFill>
                <a:latin typeface="Arial" pitchFamily="34" charset="0"/>
                <a:cs typeface="Arial" pitchFamily="34" charset="0"/>
              </a:rPr>
              <a:t>atau</a:t>
            </a:r>
            <a:r>
              <a:rPr lang="en-US" sz="1600" dirty="0" smtClean="0">
                <a:solidFill>
                  <a:schemeClr val="tx1">
                    <a:lumMod val="65000"/>
                    <a:lumOff val="35000"/>
                  </a:schemeClr>
                </a:solidFill>
                <a:latin typeface="Arial" pitchFamily="34" charset="0"/>
                <a:cs typeface="Arial" pitchFamily="34" charset="0"/>
              </a:rPr>
              <a:t> slide 7 (</a:t>
            </a:r>
            <a:r>
              <a:rPr lang="en-US" sz="1600" dirty="0" err="1" smtClean="0">
                <a:solidFill>
                  <a:schemeClr val="tx1">
                    <a:lumMod val="65000"/>
                    <a:lumOff val="35000"/>
                  </a:schemeClr>
                </a:solidFill>
                <a:latin typeface="Arial" pitchFamily="34" charset="0"/>
                <a:cs typeface="Arial" pitchFamily="34" charset="0"/>
              </a:rPr>
              <a:t>dalam</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bahasa</a:t>
            </a:r>
            <a:r>
              <a:rPr lang="en-US" sz="1600" dirty="0" smtClean="0">
                <a:solidFill>
                  <a:schemeClr val="tx1">
                    <a:lumMod val="65000"/>
                    <a:lumOff val="35000"/>
                  </a:schemeClr>
                </a:solidFill>
                <a:latin typeface="Arial" pitchFamily="34" charset="0"/>
                <a:cs typeface="Arial" pitchFamily="34" charset="0"/>
              </a:rPr>
              <a:t> Indonesia).</a:t>
            </a:r>
          </a:p>
          <a:p>
            <a:pPr marL="457200" indent="-457200">
              <a:spcBef>
                <a:spcPts val="400"/>
              </a:spcBef>
              <a:buFont typeface="+mj-lt"/>
              <a:buAutoNum type="arabicPeriod"/>
            </a:pPr>
            <a:endParaRPr lang="en-US" sz="700" dirty="0" smtClean="0">
              <a:solidFill>
                <a:schemeClr val="tx1">
                  <a:lumMod val="65000"/>
                  <a:lumOff val="35000"/>
                </a:schemeClr>
              </a:solidFill>
              <a:latin typeface="Arial" pitchFamily="34" charset="0"/>
              <a:cs typeface="Arial" pitchFamily="34" charset="0"/>
            </a:endParaRPr>
          </a:p>
          <a:p>
            <a:pPr marL="457200" indent="-457200">
              <a:spcBef>
                <a:spcPts val="400"/>
              </a:spcBef>
              <a:buFont typeface="+mj-lt"/>
              <a:buAutoNum type="arabicPeriod"/>
            </a:pPr>
            <a:r>
              <a:rPr lang="en-US" sz="1600" dirty="0" err="1" smtClean="0">
                <a:solidFill>
                  <a:schemeClr val="tx1">
                    <a:lumMod val="65000"/>
                    <a:lumOff val="35000"/>
                  </a:schemeClr>
                </a:solidFill>
                <a:latin typeface="Arial" pitchFamily="34" charset="0"/>
                <a:cs typeface="Arial" pitchFamily="34" charset="0"/>
              </a:rPr>
              <a:t>Jika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sudah</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mengisi</a:t>
            </a:r>
            <a:r>
              <a:rPr lang="en-US" sz="1600" dirty="0" smtClean="0">
                <a:solidFill>
                  <a:schemeClr val="tx1">
                    <a:lumMod val="65000"/>
                    <a:lumOff val="35000"/>
                  </a:schemeClr>
                </a:solidFill>
                <a:latin typeface="Arial" pitchFamily="34" charset="0"/>
                <a:cs typeface="Arial" pitchFamily="34" charset="0"/>
              </a:rPr>
              <a:t> CV, </a:t>
            </a:r>
            <a:r>
              <a:rPr lang="en-US" sz="1600" dirty="0" err="1" smtClean="0">
                <a:solidFill>
                  <a:schemeClr val="tx1">
                    <a:lumMod val="65000"/>
                    <a:lumOff val="35000"/>
                  </a:schemeClr>
                </a:solidFill>
                <a:latin typeface="Arial" pitchFamily="34" charset="0"/>
                <a:cs typeface="Arial" pitchFamily="34" charset="0"/>
              </a:rPr>
              <a:t>simpan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dalam</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bentuk</a:t>
            </a:r>
            <a:r>
              <a:rPr lang="en-US" sz="1600" dirty="0" smtClean="0">
                <a:solidFill>
                  <a:schemeClr val="tx1">
                    <a:lumMod val="65000"/>
                    <a:lumOff val="35000"/>
                  </a:schemeClr>
                </a:solidFill>
                <a:latin typeface="Arial" pitchFamily="34" charset="0"/>
                <a:cs typeface="Arial" pitchFamily="34" charset="0"/>
              </a:rPr>
              <a:t> PDF, </a:t>
            </a:r>
            <a:r>
              <a:rPr lang="en-US" sz="1600" dirty="0" err="1" smtClean="0">
                <a:solidFill>
                  <a:schemeClr val="tx1">
                    <a:lumMod val="65000"/>
                    <a:lumOff val="35000"/>
                  </a:schemeClr>
                </a:solidFill>
                <a:latin typeface="Arial" pitchFamily="34" charset="0"/>
                <a:cs typeface="Arial" pitchFamily="34" charset="0"/>
              </a:rPr>
              <a:t>caranya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lihat</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pada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panduan</a:t>
            </a:r>
            <a:r>
              <a:rPr lang="en-US" sz="1600" dirty="0" smtClean="0">
                <a:solidFill>
                  <a:schemeClr val="tx1">
                    <a:lumMod val="65000"/>
                    <a:lumOff val="35000"/>
                  </a:schemeClr>
                </a:solidFill>
                <a:latin typeface="Arial" pitchFamily="34" charset="0"/>
                <a:cs typeface="Arial" pitchFamily="34" charset="0"/>
              </a:rPr>
              <a:t> slide 1 </a:t>
            </a:r>
            <a:r>
              <a:rPr lang="en-US" sz="1600" dirty="0" err="1" smtClean="0">
                <a:solidFill>
                  <a:schemeClr val="tx1">
                    <a:lumMod val="65000"/>
                    <a:lumOff val="35000"/>
                  </a:schemeClr>
                </a:solidFill>
                <a:latin typeface="Arial" pitchFamily="34" charset="0"/>
                <a:cs typeface="Arial" pitchFamily="34" charset="0"/>
              </a:rPr>
              <a:t>sampai</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dengan</a:t>
            </a:r>
            <a:r>
              <a:rPr lang="en-US" sz="1600" dirty="0" smtClean="0">
                <a:solidFill>
                  <a:schemeClr val="tx1">
                    <a:lumMod val="65000"/>
                    <a:lumOff val="35000"/>
                  </a:schemeClr>
                </a:solidFill>
                <a:latin typeface="Arial" pitchFamily="34" charset="0"/>
                <a:cs typeface="Arial" pitchFamily="34" charset="0"/>
              </a:rPr>
              <a:t> slide 3.</a:t>
            </a:r>
          </a:p>
          <a:p>
            <a:pPr marL="457200" indent="-457200">
              <a:spcBef>
                <a:spcPts val="400"/>
              </a:spcBef>
              <a:buFont typeface="+mj-lt"/>
              <a:buAutoNum type="arabicPeriod"/>
            </a:pPr>
            <a:endParaRPr lang="en-US" sz="700" dirty="0" smtClean="0">
              <a:solidFill>
                <a:schemeClr val="tx1">
                  <a:lumMod val="65000"/>
                  <a:lumOff val="35000"/>
                </a:schemeClr>
              </a:solidFill>
              <a:latin typeface="Arial" pitchFamily="34" charset="0"/>
              <a:cs typeface="Arial" pitchFamily="34" charset="0"/>
            </a:endParaRPr>
          </a:p>
          <a:p>
            <a:pPr marL="457200" indent="-457200">
              <a:spcBef>
                <a:spcPts val="400"/>
              </a:spcBef>
              <a:buFont typeface="+mj-lt"/>
              <a:buAutoNum type="arabicPeriod"/>
            </a:pPr>
            <a:r>
              <a:rPr lang="en-US" sz="1600" dirty="0" err="1" smtClean="0">
                <a:solidFill>
                  <a:schemeClr val="tx1">
                    <a:lumMod val="65000"/>
                    <a:lumOff val="35000"/>
                  </a:schemeClr>
                </a:solidFill>
                <a:latin typeface="Arial" pitchFamily="34" charset="0"/>
                <a:cs typeface="Arial" pitchFamily="34" charset="0"/>
              </a:rPr>
              <a:t>Jangan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lupa</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bagikan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ke</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teman-teman</a:t>
            </a:r>
            <a:r>
              <a:rPr lang="en-US" sz="1600" dirty="0" smtClean="0">
                <a:solidFill>
                  <a:schemeClr val="tx1">
                    <a:lumMod val="65000"/>
                    <a:lumOff val="35000"/>
                  </a:schemeClr>
                </a:solidFill>
                <a:latin typeface="Arial" pitchFamily="34" charset="0"/>
                <a:cs typeface="Arial" pitchFamily="34" charset="0"/>
              </a:rPr>
              <a:t> </a:t>
            </a:r>
            <a:r>
              <a:rPr lang="en-US" sz="1600" dirty="0" err="1" smtClean="0">
                <a:solidFill>
                  <a:schemeClr val="tx1">
                    <a:lumMod val="65000"/>
                    <a:lumOff val="35000"/>
                  </a:schemeClr>
                </a:solidFill>
                <a:latin typeface="Arial" pitchFamily="34" charset="0"/>
                <a:cs typeface="Arial" pitchFamily="34" charset="0"/>
              </a:rPr>
              <a:t>Anda</a:t>
            </a:r>
            <a:r>
              <a:rPr lang="en-US" sz="1600" dirty="0" smtClean="0">
                <a:solidFill>
                  <a:schemeClr val="tx1">
                    <a:lumMod val="65000"/>
                    <a:lumOff val="35000"/>
                  </a:schemeClr>
                </a:solidFill>
                <a:latin typeface="Arial" pitchFamily="34" charset="0"/>
                <a:cs typeface="Arial" pitchFamily="34" charset="0"/>
              </a:rPr>
              <a:t>.</a:t>
            </a:r>
          </a:p>
          <a:p>
            <a:pPr marL="0" indent="0">
              <a:spcBef>
                <a:spcPts val="400"/>
              </a:spcBef>
              <a:buNone/>
            </a:pPr>
            <a:endParaRPr lang="en-US" sz="1600" dirty="0" smtClean="0">
              <a:latin typeface="Arial" pitchFamily="34" charset="0"/>
              <a:cs typeface="Arial"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 y="6681240"/>
            <a:ext cx="2651578" cy="936130"/>
          </a:xfrm>
          <a:prstGeom prst="rect">
            <a:avLst/>
          </a:prstGeom>
        </p:spPr>
      </p:pic>
    </p:spTree>
    <p:extLst>
      <p:ext uri="{BB962C8B-B14F-4D97-AF65-F5344CB8AC3E}">
        <p14:creationId xmlns:p14="http://schemas.microsoft.com/office/powerpoint/2010/main" val="33753077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9079" b="68570"/>
          <a:stretch/>
        </p:blipFill>
        <p:spPr bwMode="auto">
          <a:xfrm>
            <a:off x="332570" y="416370"/>
            <a:ext cx="6172200" cy="21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64630" y="488380"/>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8" name="Oval 7"/>
          <p:cNvSpPr/>
          <p:nvPr/>
        </p:nvSpPr>
        <p:spPr>
          <a:xfrm>
            <a:off x="1196690" y="992450"/>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2</a:t>
            </a:r>
            <a:endParaRPr lang="en-US" dirty="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0833" b="20741"/>
          <a:stretch/>
        </p:blipFill>
        <p:spPr bwMode="auto">
          <a:xfrm>
            <a:off x="332570" y="3440790"/>
            <a:ext cx="6174000" cy="397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4725240" y="5764187"/>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3</a:t>
            </a:r>
            <a:endParaRPr lang="en-US" dirty="0">
              <a:latin typeface="Arial" pitchFamily="34" charset="0"/>
              <a:cs typeface="Arial" pitchFamily="34" charset="0"/>
            </a:endParaRPr>
          </a:p>
        </p:txBody>
      </p:sp>
      <p:cxnSp>
        <p:nvCxnSpPr>
          <p:cNvPr id="4" name="Straight Arrow Connector 3"/>
          <p:cNvCxnSpPr/>
          <p:nvPr/>
        </p:nvCxnSpPr>
        <p:spPr>
          <a:xfrm>
            <a:off x="3861060" y="5980217"/>
            <a:ext cx="7201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61060" y="6916347"/>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4</a:t>
            </a:r>
            <a:endParaRPr lang="en-US" dirty="0">
              <a:latin typeface="Arial" pitchFamily="34" charset="0"/>
              <a:cs typeface="Arial" pitchFamily="34" charset="0"/>
            </a:endParaRPr>
          </a:p>
        </p:txBody>
      </p:sp>
      <p:sp>
        <p:nvSpPr>
          <p:cNvPr id="15" name="Rectangle 14"/>
          <p:cNvSpPr/>
          <p:nvPr/>
        </p:nvSpPr>
        <p:spPr>
          <a:xfrm>
            <a:off x="0" y="9273600"/>
            <a:ext cx="6858000" cy="648090"/>
          </a:xfrm>
          <a:prstGeom prst="rect">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32570" y="2648680"/>
            <a:ext cx="1668918" cy="584775"/>
          </a:xfrm>
          <a:prstGeom prst="rect">
            <a:avLst/>
          </a:prstGeom>
          <a:noFill/>
        </p:spPr>
        <p:txBody>
          <a:bodyPr wrap="none" rtlCol="0">
            <a:spAutoFit/>
          </a:bodyPr>
          <a:lstStyle/>
          <a:p>
            <a:pPr marL="342900" indent="-342900">
              <a:buFont typeface="+mj-lt"/>
              <a:buAutoNum type="arabicPeriod"/>
            </a:pPr>
            <a:r>
              <a:rPr lang="en-US" sz="1600" dirty="0" err="1" smtClean="0">
                <a:latin typeface="Arial" pitchFamily="34" charset="0"/>
                <a:cs typeface="Arial" pitchFamily="34" charset="0"/>
              </a:rPr>
              <a:t>Klik</a:t>
            </a:r>
            <a:r>
              <a:rPr lang="en-US" sz="1600" dirty="0" smtClean="0">
                <a:latin typeface="Arial" pitchFamily="34" charset="0"/>
                <a:cs typeface="Arial" pitchFamily="34" charset="0"/>
              </a:rPr>
              <a:t> File </a:t>
            </a:r>
          </a:p>
          <a:p>
            <a:pPr marL="342900" indent="-342900">
              <a:buFont typeface="+mj-lt"/>
              <a:buAutoNum type="arabicPeriod"/>
            </a:pPr>
            <a:r>
              <a:rPr lang="en-US" sz="1600" dirty="0" err="1" smtClean="0">
                <a:latin typeface="Arial" pitchFamily="34" charset="0"/>
                <a:cs typeface="Arial" pitchFamily="34" charset="0"/>
              </a:rPr>
              <a:t>Klik</a:t>
            </a:r>
            <a:r>
              <a:rPr lang="en-US" sz="1600" dirty="0" smtClean="0">
                <a:latin typeface="Arial" pitchFamily="34" charset="0"/>
                <a:cs typeface="Arial" pitchFamily="34" charset="0"/>
              </a:rPr>
              <a:t> Save As</a:t>
            </a:r>
            <a:endParaRPr lang="en-US" sz="1600" dirty="0">
              <a:latin typeface="Arial" pitchFamily="34" charset="0"/>
              <a:cs typeface="Arial" pitchFamily="34" charset="0"/>
            </a:endParaRPr>
          </a:p>
        </p:txBody>
      </p:sp>
      <p:sp>
        <p:nvSpPr>
          <p:cNvPr id="22" name="TextBox 21"/>
          <p:cNvSpPr txBox="1"/>
          <p:nvPr/>
        </p:nvSpPr>
        <p:spPr>
          <a:xfrm>
            <a:off x="332570" y="7475109"/>
            <a:ext cx="2603598" cy="584775"/>
          </a:xfrm>
          <a:prstGeom prst="rect">
            <a:avLst/>
          </a:prstGeom>
          <a:noFill/>
        </p:spPr>
        <p:txBody>
          <a:bodyPr wrap="none" rtlCol="0">
            <a:spAutoFit/>
          </a:bodyPr>
          <a:lstStyle/>
          <a:p>
            <a:pPr marL="342900" indent="-342900">
              <a:buFont typeface="+mj-lt"/>
              <a:buAutoNum type="arabicPeriod" startAt="3"/>
            </a:pPr>
            <a:r>
              <a:rPr lang="en-US" sz="1600" dirty="0" smtClean="0">
                <a:latin typeface="Arial" pitchFamily="34" charset="0"/>
                <a:cs typeface="Arial" pitchFamily="34" charset="0"/>
              </a:rPr>
              <a:t>Save as type </a:t>
            </a:r>
            <a:r>
              <a:rPr lang="en-US" sz="1600" dirty="0" err="1" smtClean="0">
                <a:latin typeface="Arial" pitchFamily="34" charset="0"/>
                <a:cs typeface="Arial" pitchFamily="34" charset="0"/>
              </a:rPr>
              <a:t>pilih</a:t>
            </a:r>
            <a:r>
              <a:rPr lang="en-US" sz="1600" dirty="0" smtClean="0">
                <a:latin typeface="Arial" pitchFamily="34" charset="0"/>
                <a:cs typeface="Arial" pitchFamily="34" charset="0"/>
              </a:rPr>
              <a:t> PDF</a:t>
            </a:r>
          </a:p>
          <a:p>
            <a:pPr marL="342900" indent="-342900">
              <a:buFont typeface="+mj-lt"/>
              <a:buAutoNum type="arabicPeriod" startAt="3"/>
            </a:pPr>
            <a:r>
              <a:rPr lang="en-US" sz="1600" dirty="0" err="1" smtClean="0">
                <a:latin typeface="Arial" pitchFamily="34" charset="0"/>
                <a:cs typeface="Arial" pitchFamily="34" charset="0"/>
              </a:rPr>
              <a:t>Klik</a:t>
            </a:r>
            <a:r>
              <a:rPr lang="en-US" sz="1600" dirty="0" smtClean="0">
                <a:latin typeface="Arial" pitchFamily="34" charset="0"/>
                <a:cs typeface="Arial" pitchFamily="34" charset="0"/>
              </a:rPr>
              <a:t> save</a:t>
            </a:r>
            <a:endParaRPr lang="en-US" sz="1600" dirty="0">
              <a:latin typeface="Arial" pitchFamily="34" charset="0"/>
              <a:cs typeface="Arial" pitchFamily="34" charset="0"/>
            </a:endParaRPr>
          </a:p>
        </p:txBody>
      </p:sp>
      <p:sp>
        <p:nvSpPr>
          <p:cNvPr id="20" name="TextBox 19"/>
          <p:cNvSpPr txBox="1"/>
          <p:nvPr/>
        </p:nvSpPr>
        <p:spPr>
          <a:xfrm>
            <a:off x="421670" y="9417620"/>
            <a:ext cx="6014660"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www.Finansialku.com </a:t>
            </a:r>
            <a:r>
              <a:rPr lang="en-US" sz="1600" dirty="0" smtClean="0">
                <a:solidFill>
                  <a:srgbClr val="00BAFF"/>
                </a:solidFill>
                <a:latin typeface="Arial" pitchFamily="34" charset="0"/>
                <a:cs typeface="Arial" pitchFamily="34" charset="0"/>
              </a:rPr>
              <a:t>FBB</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Finansialku</a:t>
            </a:r>
            <a:r>
              <a:rPr lang="en-US" sz="1600" dirty="0" smtClean="0">
                <a:solidFill>
                  <a:schemeClr val="bg1"/>
                </a:solidFill>
                <a:latin typeface="Arial" pitchFamily="34" charset="0"/>
                <a:cs typeface="Arial" pitchFamily="34" charset="0"/>
              </a:rPr>
              <a:t> </a:t>
            </a:r>
            <a:r>
              <a:rPr lang="en-US" sz="1600" dirty="0" smtClean="0">
                <a:solidFill>
                  <a:srgbClr val="00BAFF"/>
                </a:solidFill>
                <a:latin typeface="Arial" pitchFamily="34" charset="0"/>
                <a:cs typeface="Arial" pitchFamily="34" charset="0"/>
              </a:rPr>
              <a:t>FBB</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Finansialku_com</a:t>
            </a:r>
            <a:r>
              <a:rPr lang="en-US" sz="1600" dirty="0" smtClean="0">
                <a:solidFill>
                  <a:schemeClr val="bg1"/>
                </a:solidFill>
                <a:latin typeface="Arial" pitchFamily="34" charset="0"/>
                <a:cs typeface="Arial" pitchFamily="34" charset="0"/>
              </a:rPr>
              <a:t> </a:t>
            </a:r>
            <a:endParaRPr lang="en-US" sz="1600" dirty="0">
              <a:solidFill>
                <a:schemeClr val="bg1"/>
              </a:solidFill>
              <a:latin typeface="Arial" pitchFamily="34"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6890" y="9453660"/>
            <a:ext cx="252000" cy="25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9100" y="9453660"/>
            <a:ext cx="252000" cy="252000"/>
          </a:xfrm>
          <a:prstGeom prst="rect">
            <a:avLst/>
          </a:prstGeom>
        </p:spPr>
      </p:pic>
    </p:spTree>
    <p:extLst>
      <p:ext uri="{BB962C8B-B14F-4D97-AF65-F5344CB8AC3E}">
        <p14:creationId xmlns:p14="http://schemas.microsoft.com/office/powerpoint/2010/main" val="243681504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a:xfrm>
            <a:off x="342900" y="396699"/>
            <a:ext cx="6172200" cy="523741"/>
          </a:xfrm>
        </p:spPr>
        <p:txBody>
          <a:bodyPr anchor="ctr">
            <a:normAutofit/>
          </a:bodyPr>
          <a:lstStyle/>
          <a:p>
            <a:pPr algn="l"/>
            <a:r>
              <a:rPr lang="en-US" sz="2400" dirty="0" err="1" smtClean="0">
                <a:latin typeface="Arial Black" pitchFamily="34" charset="0"/>
              </a:rPr>
              <a:t>Permasalahan</a:t>
            </a:r>
            <a:endParaRPr lang="en-US" sz="2400" dirty="0">
              <a:latin typeface="Arial Black" pitchFamily="34" charset="0"/>
            </a:endParaRPr>
          </a:p>
        </p:txBody>
      </p:sp>
      <p:sp>
        <p:nvSpPr>
          <p:cNvPr id="14" name="Content Placeholder 13"/>
          <p:cNvSpPr>
            <a:spLocks noGrp="1"/>
          </p:cNvSpPr>
          <p:nvPr>
            <p:ph idx="1"/>
          </p:nvPr>
        </p:nvSpPr>
        <p:spPr>
          <a:xfrm>
            <a:off x="342900" y="992450"/>
            <a:ext cx="6172200" cy="1368190"/>
          </a:xfrm>
        </p:spPr>
        <p:txBody>
          <a:bodyPr>
            <a:normAutofit/>
          </a:bodyPr>
          <a:lstStyle/>
          <a:p>
            <a:pPr marL="0" indent="0">
              <a:buNone/>
            </a:pPr>
            <a:r>
              <a:rPr lang="en-US" sz="1800" dirty="0" err="1" smtClean="0">
                <a:latin typeface="Arial" pitchFamily="34" charset="0"/>
                <a:cs typeface="Arial" pitchFamily="34" charset="0"/>
              </a:rPr>
              <a:t>Jika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Anda</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menemukan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tampilan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seperti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ini</a:t>
            </a:r>
            <a:r>
              <a:rPr lang="en-US" sz="1800" dirty="0" smtClean="0">
                <a:latin typeface="Arial" pitchFamily="34" charset="0"/>
                <a:cs typeface="Arial" pitchFamily="34" charset="0"/>
              </a:rPr>
              <a:t>:</a:t>
            </a:r>
          </a:p>
          <a:p>
            <a:pPr marL="0" indent="0">
              <a:buNone/>
            </a:pPr>
            <a:endParaRPr lang="en-US" sz="18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38" t="26552" r="20489" b="46335"/>
          <a:stretch/>
        </p:blipFill>
        <p:spPr bwMode="auto">
          <a:xfrm>
            <a:off x="548600" y="1501119"/>
            <a:ext cx="5760800" cy="201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Content Placeholder 13"/>
          <p:cNvSpPr txBox="1">
            <a:spLocks/>
          </p:cNvSpPr>
          <p:nvPr/>
        </p:nvSpPr>
        <p:spPr>
          <a:xfrm>
            <a:off x="332570" y="3584810"/>
            <a:ext cx="6172200" cy="432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dirty="0" err="1" smtClean="0">
                <a:solidFill>
                  <a:schemeClr val="bg1">
                    <a:lumMod val="50000"/>
                  </a:schemeClr>
                </a:solidFill>
                <a:latin typeface="Arial" pitchFamily="34" charset="0"/>
                <a:cs typeface="Arial" pitchFamily="34" charset="0"/>
              </a:rPr>
              <a:t>terdapat</a:t>
            </a:r>
            <a:r>
              <a:rPr lang="en-US" sz="1600" dirty="0" smtClean="0">
                <a:solidFill>
                  <a:schemeClr val="bg1">
                    <a:lumMod val="50000"/>
                  </a:schemeClr>
                </a:solidFill>
                <a:latin typeface="Arial" pitchFamily="34" charset="0"/>
                <a:cs typeface="Arial" pitchFamily="34" charset="0"/>
              </a:rPr>
              <a:t> </a:t>
            </a:r>
            <a:r>
              <a:rPr lang="en-US" sz="1600" dirty="0" err="1" smtClean="0">
                <a:solidFill>
                  <a:schemeClr val="bg1">
                    <a:lumMod val="50000"/>
                  </a:schemeClr>
                </a:solidFill>
                <a:latin typeface="Arial" pitchFamily="34" charset="0"/>
                <a:cs typeface="Arial" pitchFamily="34" charset="0"/>
              </a:rPr>
              <a:t>garis-garis</a:t>
            </a:r>
            <a:r>
              <a:rPr lang="en-US" sz="1600" dirty="0" smtClean="0">
                <a:solidFill>
                  <a:schemeClr val="bg1">
                    <a:lumMod val="50000"/>
                  </a:schemeClr>
                </a:solidFill>
                <a:latin typeface="Arial" pitchFamily="34" charset="0"/>
                <a:cs typeface="Arial" pitchFamily="34" charset="0"/>
              </a:rPr>
              <a:t> (</a:t>
            </a:r>
            <a:r>
              <a:rPr lang="en-US" sz="1600" dirty="0" err="1" smtClean="0">
                <a:solidFill>
                  <a:schemeClr val="bg1">
                    <a:lumMod val="50000"/>
                  </a:schemeClr>
                </a:solidFill>
                <a:latin typeface="Arial" pitchFamily="34" charset="0"/>
                <a:cs typeface="Arial" pitchFamily="34" charset="0"/>
              </a:rPr>
              <a:t>disebut</a:t>
            </a:r>
            <a:r>
              <a:rPr lang="en-US" sz="1600" dirty="0" smtClean="0">
                <a:solidFill>
                  <a:schemeClr val="bg1">
                    <a:lumMod val="50000"/>
                  </a:schemeClr>
                </a:solidFill>
                <a:latin typeface="Arial" pitchFamily="34" charset="0"/>
                <a:cs typeface="Arial" pitchFamily="34" charset="0"/>
              </a:rPr>
              <a:t> grid)</a:t>
            </a:r>
            <a:endParaRPr lang="en-US" sz="1600" dirty="0">
              <a:solidFill>
                <a:schemeClr val="bg1">
                  <a:lumMod val="50000"/>
                </a:schemeClr>
              </a:solidFill>
              <a:latin typeface="Arial" pitchFamily="34" charset="0"/>
              <a:cs typeface="Arial" pitchFamily="34" charset="0"/>
            </a:endParaRPr>
          </a:p>
        </p:txBody>
      </p:sp>
      <p:sp>
        <p:nvSpPr>
          <p:cNvPr id="24" name="Content Placeholder 13"/>
          <p:cNvSpPr txBox="1">
            <a:spLocks/>
          </p:cNvSpPr>
          <p:nvPr/>
        </p:nvSpPr>
        <p:spPr>
          <a:xfrm>
            <a:off x="332570" y="4065140"/>
            <a:ext cx="6172200" cy="432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latin typeface="Arial" pitchFamily="34" charset="0"/>
                <a:cs typeface="Arial" pitchFamily="34" charset="0"/>
              </a:rPr>
              <a:t>Cara </a:t>
            </a:r>
            <a:r>
              <a:rPr lang="en-US" sz="1800" dirty="0" err="1" smtClean="0">
                <a:latin typeface="Arial" pitchFamily="34" charset="0"/>
                <a:cs typeface="Arial" pitchFamily="34" charset="0"/>
              </a:rPr>
              <a:t>menghilangkannya</a:t>
            </a:r>
            <a:r>
              <a:rPr lang="en-US" sz="1800" dirty="0" smtClean="0">
                <a:latin typeface="Arial" pitchFamily="34" charset="0"/>
                <a:cs typeface="Arial" pitchFamily="34" charset="0"/>
              </a:rPr>
              <a:t>:</a:t>
            </a:r>
          </a:p>
          <a:p>
            <a:pPr marL="0" indent="0">
              <a:buFont typeface="Arial" pitchFamily="34" charset="0"/>
              <a:buNone/>
            </a:pPr>
            <a:endParaRPr lang="en-US" sz="1800" dirty="0">
              <a:latin typeface="Arial"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9" r="46078" b="80398"/>
          <a:stretch/>
        </p:blipFill>
        <p:spPr bwMode="auto">
          <a:xfrm>
            <a:off x="342000" y="4569211"/>
            <a:ext cx="6174000" cy="124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Oval 24"/>
          <p:cNvSpPr/>
          <p:nvPr/>
        </p:nvSpPr>
        <p:spPr>
          <a:xfrm>
            <a:off x="4797190" y="4713230"/>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1</a:t>
            </a:r>
            <a:endParaRPr lang="en-US" dirty="0">
              <a:latin typeface="Arial" pitchFamily="34" charset="0"/>
              <a:cs typeface="Arial" pitchFamily="34" charset="0"/>
            </a:endParaRPr>
          </a:p>
        </p:txBody>
      </p:sp>
      <p:sp>
        <p:nvSpPr>
          <p:cNvPr id="26" name="Oval 25"/>
          <p:cNvSpPr/>
          <p:nvPr/>
        </p:nvSpPr>
        <p:spPr>
          <a:xfrm>
            <a:off x="3573020" y="5145290"/>
            <a:ext cx="432000" cy="432000"/>
          </a:xfrm>
          <a:prstGeom prst="ellipse">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2</a:t>
            </a:r>
            <a:endParaRPr lang="en-US" dirty="0">
              <a:latin typeface="Arial" pitchFamily="34" charset="0"/>
              <a:cs typeface="Arial" pitchFamily="34" charset="0"/>
            </a:endParaRPr>
          </a:p>
        </p:txBody>
      </p:sp>
      <p:cxnSp>
        <p:nvCxnSpPr>
          <p:cNvPr id="27" name="Straight Arrow Connector 26"/>
          <p:cNvCxnSpPr/>
          <p:nvPr/>
        </p:nvCxnSpPr>
        <p:spPr>
          <a:xfrm>
            <a:off x="2276840" y="5289310"/>
            <a:ext cx="7201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76840" y="5505340"/>
            <a:ext cx="7201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13"/>
          <p:cNvSpPr txBox="1">
            <a:spLocks/>
          </p:cNvSpPr>
          <p:nvPr/>
        </p:nvSpPr>
        <p:spPr>
          <a:xfrm>
            <a:off x="332570" y="5961140"/>
            <a:ext cx="6172200" cy="1080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en-US" sz="1800" dirty="0" err="1" smtClean="0">
                <a:latin typeface="Arial" pitchFamily="34" charset="0"/>
                <a:cs typeface="Arial" pitchFamily="34" charset="0"/>
              </a:rPr>
              <a:t>Klik</a:t>
            </a:r>
            <a:r>
              <a:rPr lang="en-US" sz="1800" dirty="0" smtClean="0">
                <a:latin typeface="Arial" pitchFamily="34" charset="0"/>
                <a:cs typeface="Arial" pitchFamily="34" charset="0"/>
              </a:rPr>
              <a:t> view</a:t>
            </a:r>
          </a:p>
          <a:p>
            <a:pPr>
              <a:buFont typeface="+mj-lt"/>
              <a:buAutoNum type="arabicPeriod"/>
            </a:pPr>
            <a:r>
              <a:rPr lang="en-US" sz="1800" dirty="0" smtClean="0">
                <a:latin typeface="Arial" pitchFamily="34" charset="0"/>
                <a:cs typeface="Arial" pitchFamily="34" charset="0"/>
              </a:rPr>
              <a:t>Un Check Gridlines </a:t>
            </a:r>
            <a:r>
              <a:rPr lang="en-US" sz="1800" dirty="0" err="1" smtClean="0">
                <a:latin typeface="Arial" pitchFamily="34" charset="0"/>
                <a:cs typeface="Arial" pitchFamily="34" charset="0"/>
              </a:rPr>
              <a:t>dan</a:t>
            </a:r>
            <a:r>
              <a:rPr lang="en-US" sz="1800" dirty="0" smtClean="0">
                <a:latin typeface="Arial" pitchFamily="34" charset="0"/>
                <a:cs typeface="Arial" pitchFamily="34" charset="0"/>
              </a:rPr>
              <a:t> Guides</a:t>
            </a:r>
            <a:endParaRPr lang="en-US" sz="1800" dirty="0">
              <a:latin typeface="Arial" pitchFamily="34" charset="0"/>
              <a:cs typeface="Arial" pitchFamily="34" charset="0"/>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252" r="17773"/>
          <a:stretch/>
        </p:blipFill>
        <p:spPr bwMode="auto">
          <a:xfrm>
            <a:off x="4149100" y="5889130"/>
            <a:ext cx="671338" cy="86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14010" y="7425181"/>
            <a:ext cx="6029980" cy="1200329"/>
            <a:chOff x="332570" y="7329330"/>
            <a:chExt cx="6029980" cy="1200329"/>
          </a:xfrm>
        </p:grpSpPr>
        <p:sp>
          <p:nvSpPr>
            <p:cNvPr id="31" name="TextBox 30"/>
            <p:cNvSpPr txBox="1"/>
            <p:nvPr/>
          </p:nvSpPr>
          <p:spPr>
            <a:xfrm>
              <a:off x="1052670" y="7329330"/>
              <a:ext cx="5309880" cy="1200329"/>
            </a:xfrm>
            <a:prstGeom prst="rect">
              <a:avLst/>
            </a:prstGeom>
            <a:noFill/>
          </p:spPr>
          <p:txBody>
            <a:bodyPr wrap="square" rtlCol="0">
              <a:spAutoFit/>
            </a:bodyPr>
            <a:lstStyle/>
            <a:p>
              <a:r>
                <a:rPr lang="en-US" dirty="0" err="1" smtClean="0">
                  <a:latin typeface="Arial" pitchFamily="34" charset="0"/>
                  <a:cs typeface="Arial" pitchFamily="34" charset="0"/>
                </a:rPr>
                <a:t>Silakan</a:t>
              </a:r>
              <a:r>
                <a:rPr lang="en-US" dirty="0" smtClean="0">
                  <a:latin typeface="Arial" pitchFamily="34" charset="0"/>
                  <a:cs typeface="Arial" pitchFamily="34" charset="0"/>
                </a:rPr>
                <a:t> </a:t>
              </a:r>
              <a:r>
                <a:rPr lang="en-US" dirty="0" err="1" smtClean="0">
                  <a:latin typeface="Arial" pitchFamily="34" charset="0"/>
                  <a:cs typeface="Arial" pitchFamily="34" charset="0"/>
                </a:rPr>
                <a:t>kirim</a:t>
              </a:r>
              <a:r>
                <a:rPr lang="en-US" dirty="0" smtClean="0">
                  <a:latin typeface="Arial" pitchFamily="34" charset="0"/>
                  <a:cs typeface="Arial" pitchFamily="34" charset="0"/>
                </a:rPr>
                <a:t> </a:t>
              </a:r>
              <a:r>
                <a:rPr lang="en-US" dirty="0" err="1" smtClean="0">
                  <a:latin typeface="Arial" pitchFamily="34" charset="0"/>
                  <a:cs typeface="Arial" pitchFamily="34" charset="0"/>
                </a:rPr>
                <a:t>pertanyaan</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saran </a:t>
              </a:r>
            </a:p>
            <a:p>
              <a:pPr marL="449263" indent="-449263">
                <a:tabLst>
                  <a:tab pos="271463" algn="l"/>
                  <a:tab pos="627063" algn="l"/>
                </a:tabLst>
              </a:pPr>
              <a:r>
                <a:rPr lang="en-US" dirty="0" smtClean="0">
                  <a:latin typeface="Arial" pitchFamily="34" charset="0"/>
                  <a:cs typeface="Arial" pitchFamily="34" charset="0"/>
                </a:rPr>
                <a:t>E.	:	</a:t>
              </a:r>
              <a:r>
                <a:rPr lang="en-US" b="1" dirty="0" smtClean="0">
                  <a:solidFill>
                    <a:srgbClr val="00BAFF"/>
                  </a:solidFill>
                  <a:latin typeface="Arial" pitchFamily="34" charset="0"/>
                  <a:cs typeface="Arial" pitchFamily="34" charset="0"/>
                </a:rPr>
                <a:t>Solusi@Finansialku.com</a:t>
              </a:r>
              <a:r>
                <a:rPr lang="en-US" dirty="0" smtClean="0">
                  <a:latin typeface="Arial" pitchFamily="34" charset="0"/>
                  <a:cs typeface="Arial" pitchFamily="34" charset="0"/>
                </a:rPr>
                <a:t>  </a:t>
              </a:r>
            </a:p>
            <a:p>
              <a:pPr marL="449263" indent="-449263">
                <a:tabLst>
                  <a:tab pos="271463" algn="l"/>
                  <a:tab pos="627063" algn="l"/>
                </a:tabLst>
              </a:pPr>
              <a:r>
                <a:rPr lang="en-US" dirty="0" smtClean="0">
                  <a:latin typeface="Arial" pitchFamily="34" charset="0"/>
                  <a:cs typeface="Arial" pitchFamily="34" charset="0"/>
                </a:rPr>
                <a:t>P.	:	</a:t>
              </a:r>
              <a:r>
                <a:rPr lang="en-US" b="1" dirty="0" smtClean="0">
                  <a:solidFill>
                    <a:srgbClr val="00BAFF"/>
                  </a:solidFill>
                  <a:latin typeface="Arial" pitchFamily="34" charset="0"/>
                  <a:cs typeface="Arial" pitchFamily="34" charset="0"/>
                </a:rPr>
                <a:t>022 – 2056 5890</a:t>
              </a:r>
            </a:p>
            <a:p>
              <a:pPr marL="449263" indent="-449263">
                <a:tabLst>
                  <a:tab pos="271463" algn="l"/>
                  <a:tab pos="627063" algn="l"/>
                </a:tabLst>
              </a:pPr>
              <a:r>
                <a:rPr lang="en-US" dirty="0" smtClean="0">
                  <a:latin typeface="Arial" pitchFamily="34" charset="0"/>
                  <a:cs typeface="Arial" pitchFamily="34" charset="0"/>
                </a:rPr>
                <a:t>M	:	</a:t>
              </a:r>
              <a:r>
                <a:rPr lang="en-US" b="1" dirty="0" smtClean="0">
                  <a:solidFill>
                    <a:srgbClr val="00BAFF"/>
                  </a:solidFill>
                  <a:latin typeface="Arial" pitchFamily="34" charset="0"/>
                  <a:cs typeface="Arial" pitchFamily="34" charset="0"/>
                </a:rPr>
                <a:t>0819-1151-6119</a:t>
              </a:r>
              <a:endParaRPr lang="en-US" b="1" dirty="0">
                <a:solidFill>
                  <a:srgbClr val="00BAFF"/>
                </a:solidFill>
                <a:latin typeface="Arial" pitchFamily="34" charset="0"/>
                <a:cs typeface="Arial"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570" y="7329330"/>
              <a:ext cx="612000" cy="612000"/>
            </a:xfrm>
            <a:prstGeom prst="rect">
              <a:avLst/>
            </a:prstGeom>
          </p:spPr>
        </p:pic>
      </p:grpSp>
      <p:sp>
        <p:nvSpPr>
          <p:cNvPr id="34" name="Rectangle 33"/>
          <p:cNvSpPr/>
          <p:nvPr/>
        </p:nvSpPr>
        <p:spPr>
          <a:xfrm>
            <a:off x="0" y="9273600"/>
            <a:ext cx="6858000" cy="648090"/>
          </a:xfrm>
          <a:prstGeom prst="rect">
            <a:avLst/>
          </a:prstGeom>
          <a:solidFill>
            <a:srgbClr val="00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1670" y="9417620"/>
            <a:ext cx="6014660" cy="338554"/>
          </a:xfrm>
          <a:prstGeom prst="rect">
            <a:avLst/>
          </a:prstGeom>
          <a:noFill/>
        </p:spPr>
        <p:txBody>
          <a:bodyPr wrap="none" rtlCol="0">
            <a:spAutoFit/>
          </a:bodyPr>
          <a:lstStyle/>
          <a:p>
            <a:r>
              <a:rPr lang="en-US" sz="1600" dirty="0" smtClean="0">
                <a:solidFill>
                  <a:schemeClr val="bg1"/>
                </a:solidFill>
                <a:latin typeface="Arial" pitchFamily="34" charset="0"/>
                <a:cs typeface="Arial" pitchFamily="34" charset="0"/>
              </a:rPr>
              <a:t>www.Finansialku.com </a:t>
            </a:r>
            <a:r>
              <a:rPr lang="en-US" sz="1600" dirty="0" smtClean="0">
                <a:solidFill>
                  <a:srgbClr val="00BAFF"/>
                </a:solidFill>
                <a:latin typeface="Arial" pitchFamily="34" charset="0"/>
                <a:cs typeface="Arial" pitchFamily="34" charset="0"/>
              </a:rPr>
              <a:t>FBB</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Finansialku</a:t>
            </a:r>
            <a:r>
              <a:rPr lang="en-US" sz="1600" dirty="0" smtClean="0">
                <a:solidFill>
                  <a:schemeClr val="bg1"/>
                </a:solidFill>
                <a:latin typeface="Arial" pitchFamily="34" charset="0"/>
                <a:cs typeface="Arial" pitchFamily="34" charset="0"/>
              </a:rPr>
              <a:t> </a:t>
            </a:r>
            <a:r>
              <a:rPr lang="en-US" sz="1600" dirty="0" smtClean="0">
                <a:solidFill>
                  <a:srgbClr val="00BAFF"/>
                </a:solidFill>
                <a:latin typeface="Arial" pitchFamily="34" charset="0"/>
                <a:cs typeface="Arial" pitchFamily="34" charset="0"/>
              </a:rPr>
              <a:t>FBB</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Finansialku_com</a:t>
            </a:r>
            <a:r>
              <a:rPr lang="en-US" sz="1600" dirty="0" smtClean="0">
                <a:solidFill>
                  <a:schemeClr val="bg1"/>
                </a:solidFill>
                <a:latin typeface="Arial" pitchFamily="34" charset="0"/>
                <a:cs typeface="Arial" pitchFamily="34" charset="0"/>
              </a:rPr>
              <a:t> </a:t>
            </a:r>
            <a:endParaRPr lang="en-US" sz="1600" dirty="0">
              <a:solidFill>
                <a:schemeClr val="bg1"/>
              </a:solidFill>
              <a:latin typeface="Arial" pitchFamily="34" charset="0"/>
              <a:cs typeface="Arial" pitchFamily="34" charset="0"/>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890" y="9453660"/>
            <a:ext cx="252000" cy="252000"/>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9100" y="9453660"/>
            <a:ext cx="252000" cy="252000"/>
          </a:xfrm>
          <a:prstGeom prst="rect">
            <a:avLst/>
          </a:prstGeom>
        </p:spPr>
      </p:pic>
    </p:spTree>
    <p:extLst>
      <p:ext uri="{BB962C8B-B14F-4D97-AF65-F5344CB8AC3E}">
        <p14:creationId xmlns:p14="http://schemas.microsoft.com/office/powerpoint/2010/main" val="329753844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38080" t="303" r="24366" b="3126"/>
          <a:stretch/>
        </p:blipFill>
        <p:spPr>
          <a:xfrm>
            <a:off x="-1" y="-15690"/>
            <a:ext cx="6858001" cy="9921690"/>
          </a:xfrm>
        </p:spPr>
      </p:pic>
      <p:sp>
        <p:nvSpPr>
          <p:cNvPr id="7" name="Rectangle 6"/>
          <p:cNvSpPr/>
          <p:nvPr/>
        </p:nvSpPr>
        <p:spPr>
          <a:xfrm rot="10800000">
            <a:off x="0" y="6897270"/>
            <a:ext cx="6858000" cy="3008730"/>
          </a:xfrm>
          <a:prstGeom prst="rect">
            <a:avLst/>
          </a:prstGeom>
          <a:gradFill>
            <a:gsLst>
              <a:gs pos="0">
                <a:schemeClr val="tx1">
                  <a:lumMod val="75000"/>
                  <a:lumOff val="25000"/>
                </a:schemeClr>
              </a:gs>
              <a:gs pos="35000">
                <a:schemeClr val="tx1">
                  <a:lumMod val="50000"/>
                  <a:lumOff val="50000"/>
                  <a:alpha val="7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00" y="8841540"/>
            <a:ext cx="6120000" cy="8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0" y="-15690"/>
            <a:ext cx="6858000" cy="2376330"/>
          </a:xfrm>
          <a:prstGeom prst="rect">
            <a:avLst/>
          </a:prstGeom>
          <a:gradFill>
            <a:gsLst>
              <a:gs pos="0">
                <a:schemeClr val="tx1">
                  <a:lumMod val="65000"/>
                  <a:lumOff val="35000"/>
                  <a:alpha val="80000"/>
                </a:schemeClr>
              </a:gs>
              <a:gs pos="50000">
                <a:schemeClr val="tx1">
                  <a:lumMod val="50000"/>
                  <a:lumOff val="50000"/>
                  <a:alpha val="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17370"/>
            <a:ext cx="6858000"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9537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Placeholder 10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66" r="466"/>
          <a:stretch/>
        </p:blipFill>
        <p:spPr>
          <a:xfrm>
            <a:off x="628265" y="560390"/>
            <a:ext cx="1512000" cy="1512000"/>
          </a:xfrm>
        </p:spPr>
      </p:pic>
      <p:sp>
        <p:nvSpPr>
          <p:cNvPr id="34" name="Text Placeholder 33"/>
          <p:cNvSpPr>
            <a:spLocks noGrp="1"/>
          </p:cNvSpPr>
          <p:nvPr>
            <p:ph type="body" sz="quarter" idx="11"/>
          </p:nvPr>
        </p:nvSpPr>
        <p:spPr>
          <a:ln>
            <a:noFill/>
          </a:ln>
        </p:spPr>
        <p:txBody>
          <a:bodyPr>
            <a:normAutofit fontScale="92500"/>
          </a:bodyPr>
          <a:lstStyle/>
          <a:p>
            <a:r>
              <a:rPr lang="en-US" dirty="0" smtClean="0"/>
              <a:t>JOHN DOE</a:t>
            </a:r>
            <a:r>
              <a:rPr lang="en-US" dirty="0"/>
              <a:t> </a:t>
            </a:r>
            <a:r>
              <a:rPr lang="en-US" sz="1800" dirty="0" err="1" smtClean="0"/>
              <a:t>S.I.Kom</a:t>
            </a:r>
            <a:r>
              <a:rPr lang="en-US" sz="1800" dirty="0" smtClean="0"/>
              <a:t>., MBA., </a:t>
            </a:r>
            <a:endParaRPr lang="en-US" sz="1800" dirty="0"/>
          </a:p>
        </p:txBody>
      </p:sp>
      <p:sp>
        <p:nvSpPr>
          <p:cNvPr id="35" name="Text Placeholder 34"/>
          <p:cNvSpPr>
            <a:spLocks noGrp="1"/>
          </p:cNvSpPr>
          <p:nvPr>
            <p:ph type="body" sz="quarter" idx="12"/>
          </p:nvPr>
        </p:nvSpPr>
        <p:spPr/>
        <p:txBody>
          <a:bodyPr>
            <a:normAutofit lnSpcReduction="10000"/>
          </a:bodyPr>
          <a:lstStyle/>
          <a:p>
            <a:pPr algn="l"/>
            <a:r>
              <a:rPr lang="en-US" dirty="0" smtClean="0"/>
              <a:t>marketing communication</a:t>
            </a:r>
            <a:endParaRPr lang="en-US" dirty="0"/>
          </a:p>
        </p:txBody>
      </p:sp>
      <p:sp>
        <p:nvSpPr>
          <p:cNvPr id="37" name="Text Placeholder 36"/>
          <p:cNvSpPr>
            <a:spLocks noGrp="1"/>
          </p:cNvSpPr>
          <p:nvPr>
            <p:ph type="body" sz="quarter" idx="13"/>
          </p:nvPr>
        </p:nvSpPr>
        <p:spPr/>
        <p:txBody>
          <a:bodyPr>
            <a:noAutofit/>
          </a:bodyPr>
          <a:lstStyle/>
          <a:p>
            <a:pPr>
              <a:spcBef>
                <a:spcPts val="0"/>
              </a:spcBef>
            </a:pPr>
            <a:r>
              <a:rPr lang="en-US" sz="1000" dirty="0"/>
              <a:t>I am looking for </a:t>
            </a:r>
            <a:r>
              <a:rPr lang="en-US" sz="1000" dirty="0" smtClean="0"/>
              <a:t>marketing manager which </a:t>
            </a:r>
            <a:r>
              <a:rPr lang="en-US" sz="1000" dirty="0"/>
              <a:t>offers me the opportunity to develop </a:t>
            </a:r>
            <a:r>
              <a:rPr lang="en-US" sz="1000" dirty="0" smtClean="0"/>
              <a:t>new </a:t>
            </a:r>
            <a:r>
              <a:rPr lang="en-US" sz="1000" dirty="0"/>
              <a:t>skills while strengthening those I already possess</a:t>
            </a:r>
            <a:r>
              <a:rPr lang="en-US" sz="1000" dirty="0" smtClean="0"/>
              <a:t>.</a:t>
            </a:r>
            <a:endParaRPr lang="en-US" sz="1000" dirty="0"/>
          </a:p>
          <a:p>
            <a:pPr>
              <a:spcBef>
                <a:spcPts val="0"/>
              </a:spcBef>
            </a:pPr>
            <a:r>
              <a:rPr lang="en-US" sz="1000" dirty="0" smtClean="0"/>
              <a:t>My experiences had </a:t>
            </a:r>
            <a:r>
              <a:rPr lang="en-US" sz="1000" dirty="0"/>
              <a:t>enabled me to develop good </a:t>
            </a:r>
            <a:r>
              <a:rPr lang="en-US" sz="1000" dirty="0" smtClean="0"/>
              <a:t>organizational </a:t>
            </a:r>
            <a:r>
              <a:rPr lang="en-US" sz="1000" dirty="0"/>
              <a:t>skills, an analytical/logical approach to tasks and the ability to work under pressure. I am able to work well both on my own initiative and as part of a team</a:t>
            </a:r>
            <a:r>
              <a:rPr lang="en-US" sz="1000" dirty="0" smtClean="0"/>
              <a:t>.</a:t>
            </a:r>
            <a:endParaRPr lang="en-US" sz="1000" dirty="0"/>
          </a:p>
          <a:p>
            <a:pPr>
              <a:spcBef>
                <a:spcPts val="0"/>
              </a:spcBef>
            </a:pPr>
            <a:r>
              <a:rPr lang="en-US" sz="1000" dirty="0"/>
              <a:t>My main strengths are adaptability, </a:t>
            </a:r>
            <a:r>
              <a:rPr lang="en-US" sz="1000" dirty="0" smtClean="0"/>
              <a:t>and </a:t>
            </a:r>
            <a:r>
              <a:rPr lang="en-US" sz="1000" dirty="0"/>
              <a:t>the determination to get a job </a:t>
            </a:r>
            <a:r>
              <a:rPr lang="en-US" sz="1000" dirty="0" smtClean="0"/>
              <a:t>done. I </a:t>
            </a:r>
            <a:r>
              <a:rPr lang="en-US" sz="1000" dirty="0"/>
              <a:t>try to learn something new from every experience because I believe there is always room for self-improvement both personally and professionally.</a:t>
            </a:r>
          </a:p>
        </p:txBody>
      </p:sp>
      <p:sp>
        <p:nvSpPr>
          <p:cNvPr id="38" name="Text Placeholder 37"/>
          <p:cNvSpPr>
            <a:spLocks noGrp="1"/>
          </p:cNvSpPr>
          <p:nvPr>
            <p:ph type="body" sz="quarter" idx="14"/>
          </p:nvPr>
        </p:nvSpPr>
        <p:spPr/>
        <p:txBody>
          <a:bodyPr/>
          <a:lstStyle/>
          <a:p>
            <a:r>
              <a:rPr lang="en-US" dirty="0" smtClean="0"/>
              <a:t>ESFJ</a:t>
            </a:r>
            <a:endParaRPr lang="en-US" dirty="0"/>
          </a:p>
        </p:txBody>
      </p:sp>
      <p:sp>
        <p:nvSpPr>
          <p:cNvPr id="39" name="Text Placeholder 38"/>
          <p:cNvSpPr>
            <a:spLocks noGrp="1"/>
          </p:cNvSpPr>
          <p:nvPr>
            <p:ph type="body" sz="quarter" idx="15"/>
          </p:nvPr>
        </p:nvSpPr>
        <p:spPr/>
        <p:txBody>
          <a:bodyPr/>
          <a:lstStyle/>
          <a:p>
            <a:r>
              <a:rPr lang="en-US" dirty="0" smtClean="0"/>
              <a:t>01/01/1985</a:t>
            </a:r>
            <a:endParaRPr lang="en-US" dirty="0"/>
          </a:p>
        </p:txBody>
      </p:sp>
      <p:sp>
        <p:nvSpPr>
          <p:cNvPr id="40" name="Text Placeholder 39"/>
          <p:cNvSpPr>
            <a:spLocks noGrp="1"/>
          </p:cNvSpPr>
          <p:nvPr>
            <p:ph type="body" sz="quarter" idx="16"/>
          </p:nvPr>
        </p:nvSpPr>
        <p:spPr/>
        <p:txBody>
          <a:bodyPr/>
          <a:lstStyle/>
          <a:p>
            <a:r>
              <a:rPr lang="en-US" dirty="0"/>
              <a:t>Married</a:t>
            </a:r>
          </a:p>
          <a:p>
            <a:endParaRPr lang="en-US" dirty="0"/>
          </a:p>
        </p:txBody>
      </p:sp>
      <p:sp>
        <p:nvSpPr>
          <p:cNvPr id="41" name="Text Placeholder 40"/>
          <p:cNvSpPr>
            <a:spLocks noGrp="1"/>
          </p:cNvSpPr>
          <p:nvPr>
            <p:ph type="body" sz="quarter" idx="17"/>
          </p:nvPr>
        </p:nvSpPr>
        <p:spPr/>
        <p:txBody>
          <a:bodyPr>
            <a:normAutofit/>
          </a:bodyPr>
          <a:lstStyle/>
          <a:p>
            <a:r>
              <a:rPr lang="en-US" dirty="0"/>
              <a:t>Indonesia</a:t>
            </a:r>
          </a:p>
          <a:p>
            <a:endParaRPr lang="en-US" dirty="0"/>
          </a:p>
        </p:txBody>
      </p:sp>
      <p:sp>
        <p:nvSpPr>
          <p:cNvPr id="47" name="Text Placeholder 46"/>
          <p:cNvSpPr>
            <a:spLocks noGrp="1"/>
          </p:cNvSpPr>
          <p:nvPr>
            <p:ph type="body" sz="quarter" idx="18"/>
          </p:nvPr>
        </p:nvSpPr>
        <p:spPr/>
        <p:txBody>
          <a:bodyPr/>
          <a:lstStyle/>
          <a:p>
            <a:r>
              <a:rPr lang="en-US" dirty="0"/>
              <a:t>Indonesia, </a:t>
            </a:r>
            <a:r>
              <a:rPr lang="en-US" dirty="0" smtClean="0"/>
              <a:t>English</a:t>
            </a:r>
            <a:endParaRPr lang="en-US" dirty="0"/>
          </a:p>
        </p:txBody>
      </p:sp>
      <p:sp>
        <p:nvSpPr>
          <p:cNvPr id="48" name="Text Placeholder 47"/>
          <p:cNvSpPr>
            <a:spLocks noGrp="1"/>
          </p:cNvSpPr>
          <p:nvPr>
            <p:ph type="body" sz="quarter" idx="19"/>
          </p:nvPr>
        </p:nvSpPr>
        <p:spPr/>
        <p:txBody>
          <a:bodyPr/>
          <a:lstStyle/>
          <a:p>
            <a:r>
              <a:rPr lang="en-US" dirty="0" smtClean="0"/>
              <a:t>Persuasive Communication</a:t>
            </a:r>
            <a:endParaRPr lang="en-US" dirty="0"/>
          </a:p>
        </p:txBody>
      </p:sp>
      <p:sp>
        <p:nvSpPr>
          <p:cNvPr id="49" name="Text Placeholder 48"/>
          <p:cNvSpPr>
            <a:spLocks noGrp="1"/>
          </p:cNvSpPr>
          <p:nvPr>
            <p:ph type="body" sz="quarter" idx="20"/>
          </p:nvPr>
        </p:nvSpPr>
        <p:spPr/>
        <p:txBody>
          <a:bodyPr/>
          <a:lstStyle/>
          <a:p>
            <a:r>
              <a:rPr lang="en-US" dirty="0" smtClean="0"/>
              <a:t>Networking</a:t>
            </a:r>
            <a:endParaRPr lang="en-US" dirty="0"/>
          </a:p>
        </p:txBody>
      </p:sp>
      <p:sp>
        <p:nvSpPr>
          <p:cNvPr id="50" name="Text Placeholder 49"/>
          <p:cNvSpPr>
            <a:spLocks noGrp="1"/>
          </p:cNvSpPr>
          <p:nvPr>
            <p:ph type="body" sz="quarter" idx="21"/>
          </p:nvPr>
        </p:nvSpPr>
        <p:spPr/>
        <p:txBody>
          <a:bodyPr/>
          <a:lstStyle/>
          <a:p>
            <a:r>
              <a:rPr lang="en-US" dirty="0"/>
              <a:t>Creative and Hardworking</a:t>
            </a:r>
          </a:p>
        </p:txBody>
      </p:sp>
      <p:sp>
        <p:nvSpPr>
          <p:cNvPr id="51" name="Text Placeholder 50"/>
          <p:cNvSpPr>
            <a:spLocks noGrp="1"/>
          </p:cNvSpPr>
          <p:nvPr>
            <p:ph type="body" sz="quarter" idx="22"/>
          </p:nvPr>
        </p:nvSpPr>
        <p:spPr/>
        <p:txBody>
          <a:bodyPr/>
          <a:lstStyle/>
          <a:p>
            <a:r>
              <a:rPr lang="en-US" dirty="0" smtClean="0"/>
              <a:t>Email Marketing, Ms. Office</a:t>
            </a:r>
            <a:endParaRPr lang="en-US" dirty="0"/>
          </a:p>
        </p:txBody>
      </p:sp>
      <p:sp>
        <p:nvSpPr>
          <p:cNvPr id="78" name="Text Placeholder 77"/>
          <p:cNvSpPr>
            <a:spLocks noGrp="1"/>
          </p:cNvSpPr>
          <p:nvPr>
            <p:ph type="body" sz="quarter" idx="24"/>
          </p:nvPr>
        </p:nvSpPr>
        <p:spPr/>
        <p:txBody>
          <a:bodyPr/>
          <a:lstStyle/>
          <a:p>
            <a:r>
              <a:rPr lang="en-US" dirty="0" smtClean="0"/>
              <a:t>0812 3456 7890</a:t>
            </a:r>
            <a:endParaRPr lang="en-US" dirty="0"/>
          </a:p>
        </p:txBody>
      </p:sp>
      <p:sp>
        <p:nvSpPr>
          <p:cNvPr id="79" name="Text Placeholder 78"/>
          <p:cNvSpPr>
            <a:spLocks noGrp="1"/>
          </p:cNvSpPr>
          <p:nvPr>
            <p:ph type="body" sz="quarter" idx="25"/>
          </p:nvPr>
        </p:nvSpPr>
        <p:spPr/>
        <p:txBody>
          <a:bodyPr/>
          <a:lstStyle/>
          <a:p>
            <a:r>
              <a:rPr lang="en-US" dirty="0" err="1" smtClean="0"/>
              <a:t>JohnDoe</a:t>
            </a:r>
            <a:endParaRPr lang="en-US" dirty="0"/>
          </a:p>
        </p:txBody>
      </p:sp>
      <p:sp>
        <p:nvSpPr>
          <p:cNvPr id="80" name="Text Placeholder 79"/>
          <p:cNvSpPr>
            <a:spLocks noGrp="1"/>
          </p:cNvSpPr>
          <p:nvPr>
            <p:ph type="body" sz="quarter" idx="26"/>
          </p:nvPr>
        </p:nvSpPr>
        <p:spPr/>
        <p:txBody>
          <a:bodyPr/>
          <a:lstStyle/>
          <a:p>
            <a:r>
              <a:rPr lang="en-US" dirty="0" smtClean="0"/>
              <a:t>Email@JohnDoe.com</a:t>
            </a:r>
            <a:endParaRPr lang="en-US" dirty="0"/>
          </a:p>
        </p:txBody>
      </p:sp>
      <p:sp>
        <p:nvSpPr>
          <p:cNvPr id="81" name="Text Placeholder 80"/>
          <p:cNvSpPr>
            <a:spLocks noGrp="1"/>
          </p:cNvSpPr>
          <p:nvPr>
            <p:ph type="body" sz="quarter" idx="27"/>
          </p:nvPr>
        </p:nvSpPr>
        <p:spPr/>
        <p:txBody>
          <a:bodyPr/>
          <a:lstStyle/>
          <a:p>
            <a:r>
              <a:rPr lang="en-US" dirty="0" smtClean="0"/>
              <a:t>Jl. ABC 123 Jakarta</a:t>
            </a:r>
            <a:endParaRPr lang="en-US" dirty="0"/>
          </a:p>
        </p:txBody>
      </p:sp>
      <p:sp>
        <p:nvSpPr>
          <p:cNvPr id="82" name="Text Placeholder 81"/>
          <p:cNvSpPr>
            <a:spLocks noGrp="1"/>
          </p:cNvSpPr>
          <p:nvPr>
            <p:ph type="body" sz="quarter" idx="28"/>
          </p:nvPr>
        </p:nvSpPr>
        <p:spPr/>
        <p:txBody>
          <a:bodyPr/>
          <a:lstStyle/>
          <a:p>
            <a:r>
              <a:rPr lang="en-US" dirty="0" err="1" smtClean="0"/>
              <a:t>JohnDoe</a:t>
            </a:r>
            <a:endParaRPr lang="en-US" dirty="0"/>
          </a:p>
        </p:txBody>
      </p:sp>
      <p:sp>
        <p:nvSpPr>
          <p:cNvPr id="83" name="Text Placeholder 82"/>
          <p:cNvSpPr>
            <a:spLocks noGrp="1"/>
          </p:cNvSpPr>
          <p:nvPr>
            <p:ph type="body" sz="quarter" idx="29"/>
          </p:nvPr>
        </p:nvSpPr>
        <p:spPr/>
        <p:txBody>
          <a:bodyPr/>
          <a:lstStyle/>
          <a:p>
            <a:r>
              <a:rPr lang="en-US" dirty="0" smtClean="0"/>
              <a:t>JohnDoe.com</a:t>
            </a:r>
            <a:endParaRPr lang="en-US" dirty="0"/>
          </a:p>
        </p:txBody>
      </p:sp>
      <p:sp>
        <p:nvSpPr>
          <p:cNvPr id="109" name="Text Placeholder 108"/>
          <p:cNvSpPr>
            <a:spLocks noGrp="1"/>
          </p:cNvSpPr>
          <p:nvPr>
            <p:ph type="body" sz="quarter" idx="31"/>
          </p:nvPr>
        </p:nvSpPr>
        <p:spPr/>
        <p:txBody>
          <a:bodyPr/>
          <a:lstStyle/>
          <a:p>
            <a:r>
              <a:rPr lang="en-US" dirty="0" smtClean="0"/>
              <a:t>2012 / now</a:t>
            </a:r>
            <a:endParaRPr lang="en-US" dirty="0"/>
          </a:p>
        </p:txBody>
      </p:sp>
      <p:sp>
        <p:nvSpPr>
          <p:cNvPr id="110" name="Text Placeholder 109"/>
          <p:cNvSpPr>
            <a:spLocks noGrp="1"/>
          </p:cNvSpPr>
          <p:nvPr>
            <p:ph type="body" sz="quarter" idx="32"/>
          </p:nvPr>
        </p:nvSpPr>
        <p:spPr/>
        <p:txBody>
          <a:bodyPr>
            <a:normAutofit fontScale="92500" lnSpcReduction="20000"/>
          </a:bodyPr>
          <a:lstStyle/>
          <a:p>
            <a:r>
              <a:rPr lang="en-US" dirty="0"/>
              <a:t>PT. Retail </a:t>
            </a:r>
            <a:r>
              <a:rPr lang="en-US" dirty="0" smtClean="0"/>
              <a:t>ABCDEF</a:t>
            </a:r>
            <a:endParaRPr lang="en-US" dirty="0"/>
          </a:p>
        </p:txBody>
      </p:sp>
      <p:sp>
        <p:nvSpPr>
          <p:cNvPr id="111" name="Text Placeholder 110"/>
          <p:cNvSpPr>
            <a:spLocks noGrp="1"/>
          </p:cNvSpPr>
          <p:nvPr>
            <p:ph type="body" sz="quarter" idx="33"/>
          </p:nvPr>
        </p:nvSpPr>
        <p:spPr/>
        <p:txBody>
          <a:bodyPr>
            <a:normAutofit fontScale="85000" lnSpcReduction="10000"/>
          </a:bodyPr>
          <a:lstStyle/>
          <a:p>
            <a:r>
              <a:rPr lang="en-US" dirty="0"/>
              <a:t>Managing the </a:t>
            </a:r>
            <a:r>
              <a:rPr lang="en-US" dirty="0" smtClean="0"/>
              <a:t>area </a:t>
            </a:r>
            <a:r>
              <a:rPr lang="en-US" dirty="0"/>
              <a:t>communication team. Preparing monthly detailed progress report on effectiveness for </a:t>
            </a:r>
            <a:r>
              <a:rPr lang="en-US" dirty="0" smtClean="0"/>
              <a:t>sales director.</a:t>
            </a:r>
            <a:endParaRPr lang="en-US" dirty="0"/>
          </a:p>
        </p:txBody>
      </p:sp>
      <p:sp>
        <p:nvSpPr>
          <p:cNvPr id="112" name="Text Placeholder 111"/>
          <p:cNvSpPr>
            <a:spLocks noGrp="1"/>
          </p:cNvSpPr>
          <p:nvPr>
            <p:ph type="body" sz="quarter" idx="34"/>
          </p:nvPr>
        </p:nvSpPr>
        <p:spPr/>
        <p:txBody>
          <a:bodyPr/>
          <a:lstStyle/>
          <a:p>
            <a:r>
              <a:rPr lang="en-US" dirty="0" smtClean="0"/>
              <a:t>Senior Communication Officer</a:t>
            </a:r>
            <a:endParaRPr lang="en-US" dirty="0"/>
          </a:p>
        </p:txBody>
      </p:sp>
      <p:sp>
        <p:nvSpPr>
          <p:cNvPr id="113" name="Text Placeholder 112"/>
          <p:cNvSpPr>
            <a:spLocks noGrp="1"/>
          </p:cNvSpPr>
          <p:nvPr>
            <p:ph type="body" sz="quarter" idx="35"/>
          </p:nvPr>
        </p:nvSpPr>
        <p:spPr/>
        <p:txBody>
          <a:bodyPr/>
          <a:lstStyle/>
          <a:p>
            <a:r>
              <a:rPr lang="en-US" dirty="0" smtClean="0"/>
              <a:t>2010 / 2012</a:t>
            </a:r>
            <a:endParaRPr lang="en-US" dirty="0"/>
          </a:p>
        </p:txBody>
      </p:sp>
      <p:sp>
        <p:nvSpPr>
          <p:cNvPr id="114" name="Text Placeholder 113"/>
          <p:cNvSpPr>
            <a:spLocks noGrp="1"/>
          </p:cNvSpPr>
          <p:nvPr>
            <p:ph type="body" sz="quarter" idx="36"/>
          </p:nvPr>
        </p:nvSpPr>
        <p:spPr/>
        <p:txBody>
          <a:bodyPr>
            <a:normAutofit fontScale="92500" lnSpcReduction="20000"/>
          </a:bodyPr>
          <a:lstStyle/>
          <a:p>
            <a:r>
              <a:rPr lang="en-US" dirty="0"/>
              <a:t>PT. Retail </a:t>
            </a:r>
            <a:r>
              <a:rPr lang="en-US" dirty="0" smtClean="0"/>
              <a:t>ABCDEF</a:t>
            </a:r>
            <a:endParaRPr lang="en-US" dirty="0"/>
          </a:p>
        </p:txBody>
      </p:sp>
      <p:sp>
        <p:nvSpPr>
          <p:cNvPr id="115" name="Text Placeholder 114"/>
          <p:cNvSpPr>
            <a:spLocks noGrp="1"/>
          </p:cNvSpPr>
          <p:nvPr>
            <p:ph type="body" sz="quarter" idx="37"/>
          </p:nvPr>
        </p:nvSpPr>
        <p:spPr/>
        <p:txBody>
          <a:bodyPr>
            <a:normAutofit fontScale="85000" lnSpcReduction="10000"/>
          </a:bodyPr>
          <a:lstStyle/>
          <a:p>
            <a:r>
              <a:rPr lang="en-US" dirty="0"/>
              <a:t>Managing the regional </a:t>
            </a:r>
            <a:r>
              <a:rPr lang="en-US" dirty="0" smtClean="0"/>
              <a:t>I communication team. Preparing monthly detailed progress report on effectiveness for manager.</a:t>
            </a:r>
            <a:endParaRPr lang="en-US" dirty="0"/>
          </a:p>
        </p:txBody>
      </p:sp>
      <p:sp>
        <p:nvSpPr>
          <p:cNvPr id="116" name="Text Placeholder 115"/>
          <p:cNvSpPr>
            <a:spLocks noGrp="1"/>
          </p:cNvSpPr>
          <p:nvPr>
            <p:ph type="body" sz="quarter" idx="38"/>
          </p:nvPr>
        </p:nvSpPr>
        <p:spPr/>
        <p:txBody>
          <a:bodyPr/>
          <a:lstStyle/>
          <a:p>
            <a:r>
              <a:rPr lang="en-US" dirty="0" smtClean="0"/>
              <a:t>Communication </a:t>
            </a:r>
            <a:r>
              <a:rPr lang="en-US" dirty="0"/>
              <a:t>Officer</a:t>
            </a:r>
          </a:p>
        </p:txBody>
      </p:sp>
      <p:sp>
        <p:nvSpPr>
          <p:cNvPr id="117" name="Text Placeholder 116"/>
          <p:cNvSpPr>
            <a:spLocks noGrp="1"/>
          </p:cNvSpPr>
          <p:nvPr>
            <p:ph type="body" sz="quarter" idx="39"/>
          </p:nvPr>
        </p:nvSpPr>
        <p:spPr/>
        <p:txBody>
          <a:bodyPr/>
          <a:lstStyle/>
          <a:p>
            <a:r>
              <a:rPr lang="en-US" dirty="0" smtClean="0"/>
              <a:t>2007 / 2010</a:t>
            </a:r>
            <a:endParaRPr lang="en-US" dirty="0"/>
          </a:p>
        </p:txBody>
      </p:sp>
      <p:sp>
        <p:nvSpPr>
          <p:cNvPr id="118" name="Text Placeholder 117"/>
          <p:cNvSpPr>
            <a:spLocks noGrp="1"/>
          </p:cNvSpPr>
          <p:nvPr>
            <p:ph type="body" sz="quarter" idx="40"/>
          </p:nvPr>
        </p:nvSpPr>
        <p:spPr/>
        <p:txBody>
          <a:bodyPr>
            <a:normAutofit fontScale="92500" lnSpcReduction="20000"/>
          </a:bodyPr>
          <a:lstStyle/>
          <a:p>
            <a:r>
              <a:rPr lang="en-US" dirty="0"/>
              <a:t>PT. Retail </a:t>
            </a:r>
            <a:r>
              <a:rPr lang="en-US" dirty="0" smtClean="0"/>
              <a:t>ABCDEF</a:t>
            </a:r>
            <a:endParaRPr lang="en-US" dirty="0"/>
          </a:p>
        </p:txBody>
      </p:sp>
      <p:sp>
        <p:nvSpPr>
          <p:cNvPr id="119" name="Text Placeholder 118"/>
          <p:cNvSpPr>
            <a:spLocks noGrp="1"/>
          </p:cNvSpPr>
          <p:nvPr>
            <p:ph type="body" sz="quarter" idx="41"/>
          </p:nvPr>
        </p:nvSpPr>
        <p:spPr/>
        <p:txBody>
          <a:bodyPr>
            <a:normAutofit/>
          </a:bodyPr>
          <a:lstStyle/>
          <a:p>
            <a:r>
              <a:rPr lang="en-US" sz="1050" dirty="0" smtClean="0"/>
              <a:t>Working with a team to plan and implement media campaigns. Preparing first drafts of press release.</a:t>
            </a:r>
            <a:endParaRPr lang="en-US" sz="1050" dirty="0"/>
          </a:p>
        </p:txBody>
      </p:sp>
      <p:sp>
        <p:nvSpPr>
          <p:cNvPr id="120" name="Text Placeholder 119"/>
          <p:cNvSpPr>
            <a:spLocks noGrp="1"/>
          </p:cNvSpPr>
          <p:nvPr>
            <p:ph type="body" sz="quarter" idx="42"/>
          </p:nvPr>
        </p:nvSpPr>
        <p:spPr/>
        <p:txBody>
          <a:bodyPr>
            <a:normAutofit fontScale="85000" lnSpcReduction="10000"/>
          </a:bodyPr>
          <a:lstStyle/>
          <a:p>
            <a:r>
              <a:rPr lang="en-US" dirty="0" smtClean="0"/>
              <a:t>Master of Business Administration</a:t>
            </a:r>
            <a:endParaRPr lang="en-US" dirty="0"/>
          </a:p>
        </p:txBody>
      </p:sp>
      <p:sp>
        <p:nvSpPr>
          <p:cNvPr id="121" name="Text Placeholder 120"/>
          <p:cNvSpPr>
            <a:spLocks noGrp="1"/>
          </p:cNvSpPr>
          <p:nvPr>
            <p:ph type="body" sz="quarter" idx="43"/>
          </p:nvPr>
        </p:nvSpPr>
        <p:spPr/>
        <p:txBody>
          <a:bodyPr/>
          <a:lstStyle/>
          <a:p>
            <a:r>
              <a:rPr lang="en-US" dirty="0" smtClean="0"/>
              <a:t>2011/2013</a:t>
            </a:r>
            <a:endParaRPr lang="en-US" dirty="0"/>
          </a:p>
        </p:txBody>
      </p:sp>
      <p:sp>
        <p:nvSpPr>
          <p:cNvPr id="122" name="Text Placeholder 121"/>
          <p:cNvSpPr>
            <a:spLocks noGrp="1"/>
          </p:cNvSpPr>
          <p:nvPr>
            <p:ph type="body" sz="quarter" idx="44"/>
          </p:nvPr>
        </p:nvSpPr>
        <p:spPr/>
        <p:txBody>
          <a:bodyPr>
            <a:normAutofit fontScale="92500" lnSpcReduction="20000"/>
          </a:bodyPr>
          <a:lstStyle/>
          <a:p>
            <a:r>
              <a:rPr lang="en-US" dirty="0" err="1" smtClean="0"/>
              <a:t>Universitas</a:t>
            </a:r>
            <a:r>
              <a:rPr lang="en-US" dirty="0" smtClean="0"/>
              <a:t> ABCDEFG</a:t>
            </a:r>
            <a:endParaRPr lang="en-US" dirty="0"/>
          </a:p>
        </p:txBody>
      </p:sp>
      <p:sp>
        <p:nvSpPr>
          <p:cNvPr id="123" name="Text Placeholder 122"/>
          <p:cNvSpPr>
            <a:spLocks noGrp="1"/>
          </p:cNvSpPr>
          <p:nvPr>
            <p:ph type="body" sz="quarter" idx="45"/>
          </p:nvPr>
        </p:nvSpPr>
        <p:spPr/>
        <p:txBody>
          <a:bodyPr/>
          <a:lstStyle/>
          <a:p>
            <a:r>
              <a:rPr lang="en-US" dirty="0" smtClean="0"/>
              <a:t>focusing on marketing management and digital marketing for business. GPA : 3,7 / 4,0</a:t>
            </a:r>
            <a:endParaRPr lang="en-US" dirty="0"/>
          </a:p>
        </p:txBody>
      </p:sp>
      <p:sp>
        <p:nvSpPr>
          <p:cNvPr id="124" name="Text Placeholder 123"/>
          <p:cNvSpPr>
            <a:spLocks noGrp="1"/>
          </p:cNvSpPr>
          <p:nvPr>
            <p:ph type="body" sz="quarter" idx="46"/>
          </p:nvPr>
        </p:nvSpPr>
        <p:spPr/>
        <p:txBody>
          <a:bodyPr/>
          <a:lstStyle/>
          <a:p>
            <a:r>
              <a:rPr lang="en-US" dirty="0" smtClean="0"/>
              <a:t>Communication</a:t>
            </a:r>
            <a:endParaRPr lang="en-US" dirty="0"/>
          </a:p>
        </p:txBody>
      </p:sp>
      <p:sp>
        <p:nvSpPr>
          <p:cNvPr id="125" name="Text Placeholder 124"/>
          <p:cNvSpPr>
            <a:spLocks noGrp="1"/>
          </p:cNvSpPr>
          <p:nvPr>
            <p:ph type="body" sz="quarter" idx="47"/>
          </p:nvPr>
        </p:nvSpPr>
        <p:spPr/>
        <p:txBody>
          <a:bodyPr/>
          <a:lstStyle/>
          <a:p>
            <a:r>
              <a:rPr lang="en-US" dirty="0" smtClean="0"/>
              <a:t>2003 / 2007</a:t>
            </a:r>
            <a:endParaRPr lang="en-US" dirty="0"/>
          </a:p>
        </p:txBody>
      </p:sp>
      <p:sp>
        <p:nvSpPr>
          <p:cNvPr id="126" name="Text Placeholder 125"/>
          <p:cNvSpPr>
            <a:spLocks noGrp="1"/>
          </p:cNvSpPr>
          <p:nvPr>
            <p:ph type="body" sz="quarter" idx="48"/>
          </p:nvPr>
        </p:nvSpPr>
        <p:spPr/>
        <p:txBody>
          <a:bodyPr>
            <a:normAutofit fontScale="92500" lnSpcReduction="20000"/>
          </a:bodyPr>
          <a:lstStyle/>
          <a:p>
            <a:r>
              <a:rPr lang="en-US" dirty="0" err="1"/>
              <a:t>Universitas</a:t>
            </a:r>
            <a:r>
              <a:rPr lang="en-US" dirty="0"/>
              <a:t> </a:t>
            </a:r>
            <a:r>
              <a:rPr lang="en-US" dirty="0" smtClean="0"/>
              <a:t>ABCDEFG</a:t>
            </a:r>
            <a:endParaRPr lang="en-US" dirty="0"/>
          </a:p>
        </p:txBody>
      </p:sp>
      <p:sp>
        <p:nvSpPr>
          <p:cNvPr id="127" name="Text Placeholder 126"/>
          <p:cNvSpPr>
            <a:spLocks noGrp="1"/>
          </p:cNvSpPr>
          <p:nvPr>
            <p:ph type="body" sz="quarter" idx="49"/>
          </p:nvPr>
        </p:nvSpPr>
        <p:spPr/>
        <p:txBody>
          <a:bodyPr>
            <a:normAutofit lnSpcReduction="10000"/>
          </a:bodyPr>
          <a:lstStyle/>
          <a:p>
            <a:r>
              <a:rPr lang="en-US" dirty="0" smtClean="0"/>
              <a:t>focusing for mass communication and retail. </a:t>
            </a:r>
          </a:p>
          <a:p>
            <a:r>
              <a:rPr lang="en-US" dirty="0" smtClean="0"/>
              <a:t>GPA </a:t>
            </a:r>
            <a:r>
              <a:rPr lang="en-US" dirty="0"/>
              <a:t>: </a:t>
            </a:r>
            <a:r>
              <a:rPr lang="en-US" dirty="0" smtClean="0"/>
              <a:t>3,4 </a:t>
            </a:r>
            <a:r>
              <a:rPr lang="en-US" dirty="0"/>
              <a:t>/ 4,0</a:t>
            </a:r>
          </a:p>
          <a:p>
            <a:endParaRPr lang="en-US" dirty="0"/>
          </a:p>
        </p:txBody>
      </p:sp>
      <p:sp>
        <p:nvSpPr>
          <p:cNvPr id="128" name="Text Placeholder 127"/>
          <p:cNvSpPr>
            <a:spLocks noGrp="1"/>
          </p:cNvSpPr>
          <p:nvPr>
            <p:ph type="body" sz="quarter" idx="50"/>
          </p:nvPr>
        </p:nvSpPr>
        <p:spPr/>
        <p:txBody>
          <a:bodyPr/>
          <a:lstStyle/>
          <a:p>
            <a:r>
              <a:rPr lang="en-US" dirty="0" smtClean="0"/>
              <a:t>Intern Communication </a:t>
            </a:r>
            <a:r>
              <a:rPr lang="en-US" dirty="0"/>
              <a:t>Officer</a:t>
            </a:r>
          </a:p>
        </p:txBody>
      </p:sp>
      <p:sp>
        <p:nvSpPr>
          <p:cNvPr id="129" name="Text Placeholder 128"/>
          <p:cNvSpPr>
            <a:spLocks noGrp="1"/>
          </p:cNvSpPr>
          <p:nvPr>
            <p:ph type="body" sz="quarter" idx="51"/>
          </p:nvPr>
        </p:nvSpPr>
        <p:spPr/>
        <p:txBody>
          <a:bodyPr/>
          <a:lstStyle/>
          <a:p>
            <a:r>
              <a:rPr lang="en-US" dirty="0" smtClean="0"/>
              <a:t>2006 / 2007</a:t>
            </a:r>
            <a:endParaRPr lang="en-US" dirty="0"/>
          </a:p>
        </p:txBody>
      </p:sp>
      <p:sp>
        <p:nvSpPr>
          <p:cNvPr id="130" name="Text Placeholder 129"/>
          <p:cNvSpPr>
            <a:spLocks noGrp="1"/>
          </p:cNvSpPr>
          <p:nvPr>
            <p:ph type="body" sz="quarter" idx="52"/>
          </p:nvPr>
        </p:nvSpPr>
        <p:spPr/>
        <p:txBody>
          <a:bodyPr>
            <a:normAutofit fontScale="92500" lnSpcReduction="20000"/>
          </a:bodyPr>
          <a:lstStyle/>
          <a:p>
            <a:r>
              <a:rPr lang="en-US" dirty="0" smtClean="0"/>
              <a:t>PT. Retail ABCDEF</a:t>
            </a:r>
            <a:endParaRPr lang="en-US" dirty="0"/>
          </a:p>
        </p:txBody>
      </p:sp>
      <p:sp>
        <p:nvSpPr>
          <p:cNvPr id="131" name="Text Placeholder 130"/>
          <p:cNvSpPr>
            <a:spLocks noGrp="1"/>
          </p:cNvSpPr>
          <p:nvPr>
            <p:ph type="body" sz="quarter" idx="53"/>
          </p:nvPr>
        </p:nvSpPr>
        <p:spPr/>
        <p:txBody>
          <a:bodyPr>
            <a:normAutofit/>
          </a:bodyPr>
          <a:lstStyle/>
          <a:p>
            <a:r>
              <a:rPr lang="en-US" sz="1000" dirty="0" smtClean="0"/>
              <a:t>Helped communication staff to prepare the media campaigns.</a:t>
            </a:r>
            <a:endParaRPr lang="en-US" sz="1000" dirty="0"/>
          </a:p>
        </p:txBody>
      </p:sp>
      <p:sp>
        <p:nvSpPr>
          <p:cNvPr id="132" name="Text Placeholder 131"/>
          <p:cNvSpPr>
            <a:spLocks noGrp="1"/>
          </p:cNvSpPr>
          <p:nvPr>
            <p:ph type="body" sz="quarter" idx="30"/>
          </p:nvPr>
        </p:nvSpPr>
        <p:spPr/>
        <p:txBody>
          <a:bodyPr/>
          <a:lstStyle/>
          <a:p>
            <a:r>
              <a:rPr lang="en-US" dirty="0" smtClean="0"/>
              <a:t>Marketing Supervisor</a:t>
            </a:r>
            <a:endParaRPr lang="en-US" dirty="0"/>
          </a:p>
        </p:txBody>
      </p:sp>
      <p:sp>
        <p:nvSpPr>
          <p:cNvPr id="46" name="Rectangle 45"/>
          <p:cNvSpPr/>
          <p:nvPr/>
        </p:nvSpPr>
        <p:spPr>
          <a:xfrm>
            <a:off x="2780910" y="128330"/>
            <a:ext cx="2304320" cy="3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itchFamily="34" charset="0"/>
              </a:rPr>
              <a:t>CONTOH / </a:t>
            </a:r>
            <a:r>
              <a:rPr lang="en-US" b="1" i="1" dirty="0" smtClean="0">
                <a:latin typeface="Arial Narrow" pitchFamily="34" charset="0"/>
              </a:rPr>
              <a:t>EXAMPLE</a:t>
            </a:r>
            <a:endParaRPr lang="en-US" b="1" i="1" dirty="0">
              <a:latin typeface="Arial Narrow" pitchFamily="34" charset="0"/>
            </a:endParaRPr>
          </a:p>
        </p:txBody>
      </p:sp>
    </p:spTree>
    <p:extLst>
      <p:ext uri="{BB962C8B-B14F-4D97-AF65-F5344CB8AC3E}">
        <p14:creationId xmlns:p14="http://schemas.microsoft.com/office/powerpoint/2010/main" val="22937099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en-US" dirty="0"/>
              <a:t>Dear Mr. Ryan</a:t>
            </a:r>
          </a:p>
          <a:p>
            <a:r>
              <a:rPr lang="en-US" dirty="0"/>
              <a:t>PT. ABCDEFG HRD, Jakarta</a:t>
            </a:r>
          </a:p>
          <a:p>
            <a:endParaRPr lang="en-US" dirty="0"/>
          </a:p>
          <a:p>
            <a:pPr algn="just"/>
            <a:r>
              <a:rPr lang="en-US" dirty="0"/>
              <a:t>After contributing to the growth and success three different organizations in the past 5 years, I am seeking new challenges with a company in need of someone with exceptional planning, leadership, and management abilities.</a:t>
            </a:r>
          </a:p>
          <a:p>
            <a:pPr algn="just"/>
            <a:endParaRPr lang="en-US" dirty="0"/>
          </a:p>
          <a:p>
            <a:pPr algn="just"/>
            <a:r>
              <a:rPr lang="en-US" dirty="0"/>
              <a:t>Taking command of an communication and marketing skills, then guiding it to new performance levels, is my greatest strength.</a:t>
            </a:r>
          </a:p>
          <a:p>
            <a:pPr algn="just"/>
            <a:endParaRPr lang="en-US" dirty="0"/>
          </a:p>
          <a:p>
            <a:pPr algn="just"/>
            <a:r>
              <a:rPr lang="en-US" dirty="0"/>
              <a:t>As evidenced in the enclosed resume my experience encompasses project management, strategic planning, resource utilization, revenue growth, and cost reduction. My ability to analyze needs and create unique solutions designed to yield a profitable outcome has proven to be one of my greatest assets.</a:t>
            </a:r>
          </a:p>
          <a:p>
            <a:pPr algn="just"/>
            <a:endParaRPr lang="en-US" dirty="0"/>
          </a:p>
          <a:p>
            <a:pPr algn="just"/>
            <a:r>
              <a:rPr lang="en-US" dirty="0"/>
              <a:t>Credited with significantly impacting bottom-line profitability wherever I have worked, I excel at streamlining less-than-efficient procedures to boost productivity and sales. Proactive management of crucial external relationships allowed me to increase revenue by 17% in one year. I also negotiated exclusive relationships in a key market segment, expanding the company's share of that segment by 66%.</a:t>
            </a:r>
          </a:p>
          <a:p>
            <a:pPr algn="just"/>
            <a:endParaRPr lang="en-US" dirty="0"/>
          </a:p>
          <a:p>
            <a:pPr algn="just"/>
            <a:r>
              <a:rPr lang="en-US" dirty="0"/>
              <a:t>I know that my proven leadership skills, strong commitment to high ethical and professional standards, and flexibility in devising proactive responses to changing socioeconomic conditions would allow me to make a significant contribution to the PT. ABCDEFG team. I would welcome the chance to discuss my qualifications with you in greater detail. I know that you are busy, and have many applications to review. If you wish to schedule a meeting, please let me know. In the meantime, please know that I appreciate your time and consideration.</a:t>
            </a:r>
          </a:p>
          <a:p>
            <a:pPr algn="just"/>
            <a:endParaRPr lang="en-US" dirty="0"/>
          </a:p>
        </p:txBody>
      </p:sp>
      <p:sp>
        <p:nvSpPr>
          <p:cNvPr id="3" name="Text Placeholder 2"/>
          <p:cNvSpPr>
            <a:spLocks noGrp="1"/>
          </p:cNvSpPr>
          <p:nvPr>
            <p:ph type="body" sz="quarter" idx="15"/>
          </p:nvPr>
        </p:nvSpPr>
        <p:spPr/>
        <p:txBody>
          <a:bodyPr/>
          <a:lstStyle/>
          <a:p>
            <a:r>
              <a:rPr lang="en-US" dirty="0" smtClean="0"/>
              <a:t>John Doe</a:t>
            </a:r>
            <a:endParaRPr lang="en-US" dirty="0"/>
          </a:p>
        </p:txBody>
      </p:sp>
      <p:sp>
        <p:nvSpPr>
          <p:cNvPr id="4" name="Text Placeholder 3"/>
          <p:cNvSpPr>
            <a:spLocks noGrp="1"/>
          </p:cNvSpPr>
          <p:nvPr>
            <p:ph type="body" sz="quarter" idx="16"/>
          </p:nvPr>
        </p:nvSpPr>
        <p:spPr/>
        <p:txBody>
          <a:bodyPr/>
          <a:lstStyle/>
          <a:p>
            <a:r>
              <a:rPr lang="en-US" sz="1200" dirty="0" smtClean="0"/>
              <a:t>Regards, </a:t>
            </a:r>
            <a:endParaRPr lang="en-US" sz="1200" dirty="0"/>
          </a:p>
        </p:txBody>
      </p:sp>
      <p:sp>
        <p:nvSpPr>
          <p:cNvPr id="5" name="Picture Placeholder 4"/>
          <p:cNvSpPr>
            <a:spLocks noGrp="1"/>
          </p:cNvSpPr>
          <p:nvPr>
            <p:ph type="pic" sz="quarter" idx="10"/>
          </p:nvPr>
        </p:nvSpPr>
        <p:spPr/>
      </p:sp>
      <p:sp>
        <p:nvSpPr>
          <p:cNvPr id="6" name="Text Placeholder 5"/>
          <p:cNvSpPr>
            <a:spLocks noGrp="1"/>
          </p:cNvSpPr>
          <p:nvPr>
            <p:ph type="body" sz="quarter" idx="11"/>
          </p:nvPr>
        </p:nvSpPr>
        <p:spPr/>
        <p:txBody>
          <a:bodyPr>
            <a:normAutofit fontScale="85000" lnSpcReduction="10000"/>
          </a:bodyPr>
          <a:lstStyle/>
          <a:p>
            <a:r>
              <a:rPr lang="en-US" dirty="0"/>
              <a:t>JOHN DOE </a:t>
            </a:r>
            <a:r>
              <a:rPr lang="en-US" sz="2400" dirty="0" err="1"/>
              <a:t>S.I.Kom</a:t>
            </a:r>
            <a:r>
              <a:rPr lang="en-US" sz="2400" dirty="0"/>
              <a:t>., MBA., </a:t>
            </a:r>
          </a:p>
        </p:txBody>
      </p:sp>
      <p:sp>
        <p:nvSpPr>
          <p:cNvPr id="7" name="Text Placeholder 6"/>
          <p:cNvSpPr>
            <a:spLocks noGrp="1"/>
          </p:cNvSpPr>
          <p:nvPr>
            <p:ph type="body" sz="quarter" idx="18"/>
          </p:nvPr>
        </p:nvSpPr>
        <p:spPr/>
        <p:txBody>
          <a:bodyPr>
            <a:normAutofit lnSpcReduction="10000"/>
          </a:bodyPr>
          <a:lstStyle/>
          <a:p>
            <a:pPr algn="l"/>
            <a:r>
              <a:rPr lang="en-US" dirty="0"/>
              <a:t>marketing </a:t>
            </a:r>
            <a:r>
              <a:rPr lang="en-US" dirty="0" smtClean="0"/>
              <a:t>communication</a:t>
            </a:r>
            <a:endParaRPr lang="en-US" dirty="0"/>
          </a:p>
        </p:txBody>
      </p:sp>
      <p:sp>
        <p:nvSpPr>
          <p:cNvPr id="8" name="Text Placeholder 7"/>
          <p:cNvSpPr>
            <a:spLocks noGrp="1"/>
          </p:cNvSpPr>
          <p:nvPr>
            <p:ph type="body" sz="quarter" idx="24"/>
          </p:nvPr>
        </p:nvSpPr>
        <p:spPr/>
        <p:txBody>
          <a:bodyPr/>
          <a:lstStyle/>
          <a:p>
            <a:r>
              <a:rPr lang="en-US" dirty="0"/>
              <a:t>0812 3456 </a:t>
            </a:r>
            <a:r>
              <a:rPr lang="en-US" dirty="0" smtClean="0"/>
              <a:t>7890</a:t>
            </a:r>
            <a:endParaRPr lang="en-US" dirty="0"/>
          </a:p>
        </p:txBody>
      </p:sp>
      <p:sp>
        <p:nvSpPr>
          <p:cNvPr id="9" name="Text Placeholder 8"/>
          <p:cNvSpPr>
            <a:spLocks noGrp="1"/>
          </p:cNvSpPr>
          <p:nvPr>
            <p:ph type="body" sz="quarter" idx="25"/>
          </p:nvPr>
        </p:nvSpPr>
        <p:spPr/>
        <p:txBody>
          <a:bodyPr/>
          <a:lstStyle/>
          <a:p>
            <a:r>
              <a:rPr lang="en-US" dirty="0" err="1" smtClean="0"/>
              <a:t>JohnDoe</a:t>
            </a:r>
            <a:endParaRPr lang="en-US" dirty="0"/>
          </a:p>
        </p:txBody>
      </p:sp>
      <p:sp>
        <p:nvSpPr>
          <p:cNvPr id="10" name="Text Placeholder 9"/>
          <p:cNvSpPr>
            <a:spLocks noGrp="1"/>
          </p:cNvSpPr>
          <p:nvPr>
            <p:ph type="body" sz="quarter" idx="26"/>
          </p:nvPr>
        </p:nvSpPr>
        <p:spPr/>
        <p:txBody>
          <a:bodyPr/>
          <a:lstStyle/>
          <a:p>
            <a:r>
              <a:rPr lang="en-US" dirty="0" smtClean="0"/>
              <a:t>Email@JohnDoe.com</a:t>
            </a:r>
            <a:endParaRPr lang="en-US" dirty="0"/>
          </a:p>
        </p:txBody>
      </p:sp>
      <p:sp>
        <p:nvSpPr>
          <p:cNvPr id="11" name="Text Placeholder 10"/>
          <p:cNvSpPr>
            <a:spLocks noGrp="1"/>
          </p:cNvSpPr>
          <p:nvPr>
            <p:ph type="body" sz="quarter" idx="27"/>
          </p:nvPr>
        </p:nvSpPr>
        <p:spPr/>
        <p:txBody>
          <a:bodyPr/>
          <a:lstStyle/>
          <a:p>
            <a:r>
              <a:rPr lang="en-US" dirty="0"/>
              <a:t>Jl. ABC 123 </a:t>
            </a:r>
            <a:r>
              <a:rPr lang="en-US" dirty="0" smtClean="0"/>
              <a:t>Jakarta</a:t>
            </a:r>
            <a:endParaRPr lang="en-US" dirty="0"/>
          </a:p>
        </p:txBody>
      </p:sp>
      <p:sp>
        <p:nvSpPr>
          <p:cNvPr id="12" name="Text Placeholder 11"/>
          <p:cNvSpPr>
            <a:spLocks noGrp="1"/>
          </p:cNvSpPr>
          <p:nvPr>
            <p:ph type="body" sz="quarter" idx="28"/>
          </p:nvPr>
        </p:nvSpPr>
        <p:spPr/>
        <p:txBody>
          <a:bodyPr/>
          <a:lstStyle/>
          <a:p>
            <a:r>
              <a:rPr lang="en-US" dirty="0" smtClean="0"/>
              <a:t>Jakarta, 10 May 2017</a:t>
            </a:r>
            <a:endParaRPr lang="en-US" dirty="0"/>
          </a:p>
        </p:txBody>
      </p:sp>
      <p:pic>
        <p:nvPicPr>
          <p:cNvPr id="13" name="Picture Placeholder 107"/>
          <p:cNvPicPr>
            <a:picLocks noChangeAspect="1"/>
          </p:cNvPicPr>
          <p:nvPr/>
        </p:nvPicPr>
        <p:blipFill rotWithShape="1">
          <a:blip r:embed="rId2">
            <a:extLst>
              <a:ext uri="{28A0092B-C50C-407E-A947-70E740481C1C}">
                <a14:useLocalDpi xmlns:a14="http://schemas.microsoft.com/office/drawing/2010/main" val="0"/>
              </a:ext>
            </a:extLst>
          </a:blip>
          <a:srcRect l="466" r="466"/>
          <a:stretch/>
        </p:blipFill>
        <p:spPr>
          <a:xfrm>
            <a:off x="628265" y="560390"/>
            <a:ext cx="1512000" cy="1512000"/>
          </a:xfrm>
          <a:prstGeom prst="ellipse">
            <a:avLst/>
          </a:prstGeom>
        </p:spPr>
      </p:pic>
      <p:sp>
        <p:nvSpPr>
          <p:cNvPr id="16" name="Rectangle 15"/>
          <p:cNvSpPr/>
          <p:nvPr/>
        </p:nvSpPr>
        <p:spPr>
          <a:xfrm>
            <a:off x="2780910" y="128330"/>
            <a:ext cx="2304320" cy="3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Narrow" pitchFamily="34" charset="0"/>
              </a:rPr>
              <a:t>CONTOH / </a:t>
            </a:r>
            <a:r>
              <a:rPr lang="en-US" b="1" i="1" dirty="0" smtClean="0">
                <a:latin typeface="Arial Narrow" pitchFamily="34" charset="0"/>
              </a:rPr>
              <a:t>EXAMPLE</a:t>
            </a:r>
            <a:endParaRPr lang="en-US" b="1" i="1" dirty="0">
              <a:latin typeface="Arial Narrow" pitchFamily="34" charset="0"/>
            </a:endParaRPr>
          </a:p>
        </p:txBody>
      </p:sp>
    </p:spTree>
    <p:extLst>
      <p:ext uri="{BB962C8B-B14F-4D97-AF65-F5344CB8AC3E}">
        <p14:creationId xmlns:p14="http://schemas.microsoft.com/office/powerpoint/2010/main" val="15078452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5" name="Text Placeholder 4"/>
          <p:cNvSpPr>
            <a:spLocks noGrp="1"/>
          </p:cNvSpPr>
          <p:nvPr>
            <p:ph type="body" sz="quarter" idx="11"/>
          </p:nvPr>
        </p:nvSpPr>
        <p:spPr/>
        <p:txBody>
          <a:bodyPr/>
          <a:lstStyle/>
          <a:p>
            <a:endParaRPr lang="en-US"/>
          </a:p>
        </p:txBody>
      </p:sp>
      <p:sp>
        <p:nvSpPr>
          <p:cNvPr id="6" name="Text Placeholder 5"/>
          <p:cNvSpPr>
            <a:spLocks noGrp="1"/>
          </p:cNvSpPr>
          <p:nvPr>
            <p:ph type="body" sz="quarter" idx="12"/>
          </p:nvPr>
        </p:nvSpPr>
        <p:spPr/>
        <p:txBody>
          <a:bodyPr>
            <a:normAutofit lnSpcReduction="10000"/>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quarter" idx="14"/>
          </p:nvPr>
        </p:nvSpPr>
        <p:spPr/>
        <p:txBody>
          <a:bodyPr/>
          <a:lstStyle/>
          <a:p>
            <a:endParaRPr lang="en-US"/>
          </a:p>
        </p:txBody>
      </p:sp>
      <p:sp>
        <p:nvSpPr>
          <p:cNvPr id="9" name="Text Placeholder 8"/>
          <p:cNvSpPr>
            <a:spLocks noGrp="1"/>
          </p:cNvSpPr>
          <p:nvPr>
            <p:ph type="body" sz="quarter" idx="15"/>
          </p:nvPr>
        </p:nvSpPr>
        <p:spPr/>
        <p:txBody>
          <a:bodyPr/>
          <a:lstStyle/>
          <a:p>
            <a:endParaRPr lang="en-US"/>
          </a:p>
        </p:txBody>
      </p:sp>
      <p:sp>
        <p:nvSpPr>
          <p:cNvPr id="10" name="Text Placeholder 9"/>
          <p:cNvSpPr>
            <a:spLocks noGrp="1"/>
          </p:cNvSpPr>
          <p:nvPr>
            <p:ph type="body" sz="quarter" idx="16"/>
          </p:nvPr>
        </p:nvSpPr>
        <p:spPr/>
        <p:txBody>
          <a:bodyPr/>
          <a:lstStyle/>
          <a:p>
            <a:endParaRPr lang="en-US"/>
          </a:p>
        </p:txBody>
      </p:sp>
      <p:sp>
        <p:nvSpPr>
          <p:cNvPr id="11" name="Text Placeholder 10"/>
          <p:cNvSpPr>
            <a:spLocks noGrp="1"/>
          </p:cNvSpPr>
          <p:nvPr>
            <p:ph type="body" sz="quarter" idx="17"/>
          </p:nvPr>
        </p:nvSpPr>
        <p:spPr/>
        <p:txBody>
          <a:bodyPr/>
          <a:lstStyle/>
          <a:p>
            <a:endParaRPr lang="en-US"/>
          </a:p>
        </p:txBody>
      </p:sp>
      <p:sp>
        <p:nvSpPr>
          <p:cNvPr id="12" name="Text Placeholder 11"/>
          <p:cNvSpPr>
            <a:spLocks noGrp="1"/>
          </p:cNvSpPr>
          <p:nvPr>
            <p:ph type="body" sz="quarter" idx="18"/>
          </p:nvPr>
        </p:nvSpPr>
        <p:spPr/>
        <p:txBody>
          <a:bodyPr/>
          <a:lstStyle/>
          <a:p>
            <a:endParaRPr lang="en-US"/>
          </a:p>
        </p:txBody>
      </p:sp>
      <p:sp>
        <p:nvSpPr>
          <p:cNvPr id="13" name="Text Placeholder 12"/>
          <p:cNvSpPr>
            <a:spLocks noGrp="1"/>
          </p:cNvSpPr>
          <p:nvPr>
            <p:ph type="body" sz="quarter" idx="19"/>
          </p:nvPr>
        </p:nvSpPr>
        <p:spPr/>
        <p:txBody>
          <a:bodyPr/>
          <a:lstStyle/>
          <a:p>
            <a:endParaRPr lang="en-US"/>
          </a:p>
        </p:txBody>
      </p:sp>
      <p:sp>
        <p:nvSpPr>
          <p:cNvPr id="14" name="Text Placeholder 13"/>
          <p:cNvSpPr>
            <a:spLocks noGrp="1"/>
          </p:cNvSpPr>
          <p:nvPr>
            <p:ph type="body" sz="quarter" idx="20"/>
          </p:nvPr>
        </p:nvSpPr>
        <p:spPr/>
        <p:txBody>
          <a:bodyPr/>
          <a:lstStyle/>
          <a:p>
            <a:endParaRPr lang="en-US"/>
          </a:p>
        </p:txBody>
      </p:sp>
      <p:sp>
        <p:nvSpPr>
          <p:cNvPr id="15" name="Text Placeholder 14"/>
          <p:cNvSpPr>
            <a:spLocks noGrp="1"/>
          </p:cNvSpPr>
          <p:nvPr>
            <p:ph type="body" sz="quarter" idx="21"/>
          </p:nvPr>
        </p:nvSpPr>
        <p:spPr/>
        <p:txBody>
          <a:bodyPr/>
          <a:lstStyle/>
          <a:p>
            <a:endParaRPr lang="en-US"/>
          </a:p>
        </p:txBody>
      </p:sp>
      <p:sp>
        <p:nvSpPr>
          <p:cNvPr id="16" name="Text Placeholder 15"/>
          <p:cNvSpPr>
            <a:spLocks noGrp="1"/>
          </p:cNvSpPr>
          <p:nvPr>
            <p:ph type="body" sz="quarter" idx="22"/>
          </p:nvPr>
        </p:nvSpPr>
        <p:spPr/>
        <p:txBody>
          <a:bodyPr/>
          <a:lstStyle/>
          <a:p>
            <a:endParaRPr lang="en-US"/>
          </a:p>
        </p:txBody>
      </p:sp>
      <p:sp>
        <p:nvSpPr>
          <p:cNvPr id="17" name="Text Placeholder 16"/>
          <p:cNvSpPr>
            <a:spLocks noGrp="1"/>
          </p:cNvSpPr>
          <p:nvPr>
            <p:ph type="body" sz="quarter" idx="24"/>
          </p:nvPr>
        </p:nvSpPr>
        <p:spPr/>
        <p:txBody>
          <a:bodyPr/>
          <a:lstStyle/>
          <a:p>
            <a:endParaRPr lang="en-US"/>
          </a:p>
        </p:txBody>
      </p:sp>
      <p:sp>
        <p:nvSpPr>
          <p:cNvPr id="18" name="Text Placeholder 17"/>
          <p:cNvSpPr>
            <a:spLocks noGrp="1"/>
          </p:cNvSpPr>
          <p:nvPr>
            <p:ph type="body" sz="quarter" idx="25"/>
          </p:nvPr>
        </p:nvSpPr>
        <p:spPr/>
        <p:txBody>
          <a:bodyPr/>
          <a:lstStyle/>
          <a:p>
            <a:endParaRPr lang="en-US"/>
          </a:p>
        </p:txBody>
      </p:sp>
      <p:sp>
        <p:nvSpPr>
          <p:cNvPr id="19" name="Text Placeholder 18"/>
          <p:cNvSpPr>
            <a:spLocks noGrp="1"/>
          </p:cNvSpPr>
          <p:nvPr>
            <p:ph type="body" sz="quarter" idx="26"/>
          </p:nvPr>
        </p:nvSpPr>
        <p:spPr/>
        <p:txBody>
          <a:bodyPr/>
          <a:lstStyle/>
          <a:p>
            <a:endParaRPr lang="en-US"/>
          </a:p>
        </p:txBody>
      </p:sp>
      <p:sp>
        <p:nvSpPr>
          <p:cNvPr id="20" name="Text Placeholder 19"/>
          <p:cNvSpPr>
            <a:spLocks noGrp="1"/>
          </p:cNvSpPr>
          <p:nvPr>
            <p:ph type="body" sz="quarter" idx="27"/>
          </p:nvPr>
        </p:nvSpPr>
        <p:spPr/>
        <p:txBody>
          <a:bodyPr/>
          <a:lstStyle/>
          <a:p>
            <a:endParaRPr lang="en-US"/>
          </a:p>
        </p:txBody>
      </p:sp>
      <p:sp>
        <p:nvSpPr>
          <p:cNvPr id="21" name="Text Placeholder 20"/>
          <p:cNvSpPr>
            <a:spLocks noGrp="1"/>
          </p:cNvSpPr>
          <p:nvPr>
            <p:ph type="body" sz="quarter" idx="28"/>
          </p:nvPr>
        </p:nvSpPr>
        <p:spPr/>
        <p:txBody>
          <a:bodyPr/>
          <a:lstStyle/>
          <a:p>
            <a:endParaRPr lang="en-US"/>
          </a:p>
        </p:txBody>
      </p:sp>
      <p:sp>
        <p:nvSpPr>
          <p:cNvPr id="22" name="Text Placeholder 21"/>
          <p:cNvSpPr>
            <a:spLocks noGrp="1"/>
          </p:cNvSpPr>
          <p:nvPr>
            <p:ph type="body" sz="quarter" idx="29"/>
          </p:nvPr>
        </p:nvSpPr>
        <p:spPr/>
        <p:txBody>
          <a:bodyPr/>
          <a:lstStyle/>
          <a:p>
            <a:endParaRPr lang="en-US"/>
          </a:p>
        </p:txBody>
      </p:sp>
      <p:sp>
        <p:nvSpPr>
          <p:cNvPr id="23" name="Text Placeholder 22"/>
          <p:cNvSpPr>
            <a:spLocks noGrp="1"/>
          </p:cNvSpPr>
          <p:nvPr>
            <p:ph type="body" sz="quarter" idx="30"/>
          </p:nvPr>
        </p:nvSpPr>
        <p:spPr/>
        <p:txBody>
          <a:bodyPr/>
          <a:lstStyle/>
          <a:p>
            <a:endParaRPr lang="en-US"/>
          </a:p>
        </p:txBody>
      </p:sp>
      <p:sp>
        <p:nvSpPr>
          <p:cNvPr id="24" name="Text Placeholder 23"/>
          <p:cNvSpPr>
            <a:spLocks noGrp="1"/>
          </p:cNvSpPr>
          <p:nvPr>
            <p:ph type="body" sz="quarter" idx="31"/>
          </p:nvPr>
        </p:nvSpPr>
        <p:spPr/>
        <p:txBody>
          <a:bodyPr/>
          <a:lstStyle/>
          <a:p>
            <a:endParaRPr lang="en-US"/>
          </a:p>
        </p:txBody>
      </p:sp>
      <p:sp>
        <p:nvSpPr>
          <p:cNvPr id="25" name="Text Placeholder 24"/>
          <p:cNvSpPr>
            <a:spLocks noGrp="1"/>
          </p:cNvSpPr>
          <p:nvPr>
            <p:ph type="body" sz="quarter" idx="32"/>
          </p:nvPr>
        </p:nvSpPr>
        <p:spPr/>
        <p:txBody>
          <a:bodyPr>
            <a:normAutofit fontScale="92500" lnSpcReduction="20000"/>
          </a:bodyPr>
          <a:lstStyle/>
          <a:p>
            <a:endParaRPr lang="en-US"/>
          </a:p>
        </p:txBody>
      </p:sp>
      <p:sp>
        <p:nvSpPr>
          <p:cNvPr id="26" name="Text Placeholder 25"/>
          <p:cNvSpPr>
            <a:spLocks noGrp="1"/>
          </p:cNvSpPr>
          <p:nvPr>
            <p:ph type="body" sz="quarter" idx="33"/>
          </p:nvPr>
        </p:nvSpPr>
        <p:spPr/>
        <p:txBody>
          <a:bodyPr/>
          <a:lstStyle/>
          <a:p>
            <a:endParaRPr lang="en-US"/>
          </a:p>
        </p:txBody>
      </p:sp>
      <p:sp>
        <p:nvSpPr>
          <p:cNvPr id="27" name="Text Placeholder 26"/>
          <p:cNvSpPr>
            <a:spLocks noGrp="1"/>
          </p:cNvSpPr>
          <p:nvPr>
            <p:ph type="body" sz="quarter" idx="34"/>
          </p:nvPr>
        </p:nvSpPr>
        <p:spPr/>
        <p:txBody>
          <a:bodyPr/>
          <a:lstStyle/>
          <a:p>
            <a:endParaRPr lang="en-US"/>
          </a:p>
        </p:txBody>
      </p:sp>
      <p:sp>
        <p:nvSpPr>
          <p:cNvPr id="28" name="Text Placeholder 27"/>
          <p:cNvSpPr>
            <a:spLocks noGrp="1"/>
          </p:cNvSpPr>
          <p:nvPr>
            <p:ph type="body" sz="quarter" idx="35"/>
          </p:nvPr>
        </p:nvSpPr>
        <p:spPr/>
        <p:txBody>
          <a:bodyPr/>
          <a:lstStyle/>
          <a:p>
            <a:endParaRPr lang="en-US"/>
          </a:p>
        </p:txBody>
      </p:sp>
      <p:sp>
        <p:nvSpPr>
          <p:cNvPr id="29" name="Text Placeholder 28"/>
          <p:cNvSpPr>
            <a:spLocks noGrp="1"/>
          </p:cNvSpPr>
          <p:nvPr>
            <p:ph type="body" sz="quarter" idx="36"/>
          </p:nvPr>
        </p:nvSpPr>
        <p:spPr/>
        <p:txBody>
          <a:bodyPr>
            <a:normAutofit fontScale="92500" lnSpcReduction="20000"/>
          </a:bodyPr>
          <a:lstStyle/>
          <a:p>
            <a:endParaRPr lang="en-US"/>
          </a:p>
        </p:txBody>
      </p:sp>
      <p:sp>
        <p:nvSpPr>
          <p:cNvPr id="30" name="Text Placeholder 29"/>
          <p:cNvSpPr>
            <a:spLocks noGrp="1"/>
          </p:cNvSpPr>
          <p:nvPr>
            <p:ph type="body" sz="quarter" idx="37"/>
          </p:nvPr>
        </p:nvSpPr>
        <p:spPr/>
        <p:txBody>
          <a:bodyPr/>
          <a:lstStyle/>
          <a:p>
            <a:endParaRPr lang="en-US"/>
          </a:p>
        </p:txBody>
      </p:sp>
      <p:sp>
        <p:nvSpPr>
          <p:cNvPr id="31" name="Text Placeholder 30"/>
          <p:cNvSpPr>
            <a:spLocks noGrp="1"/>
          </p:cNvSpPr>
          <p:nvPr>
            <p:ph type="body" sz="quarter" idx="38"/>
          </p:nvPr>
        </p:nvSpPr>
        <p:spPr/>
        <p:txBody>
          <a:bodyPr/>
          <a:lstStyle/>
          <a:p>
            <a:endParaRPr lang="en-US"/>
          </a:p>
        </p:txBody>
      </p:sp>
      <p:sp>
        <p:nvSpPr>
          <p:cNvPr id="32" name="Text Placeholder 31"/>
          <p:cNvSpPr>
            <a:spLocks noGrp="1"/>
          </p:cNvSpPr>
          <p:nvPr>
            <p:ph type="body" sz="quarter" idx="39"/>
          </p:nvPr>
        </p:nvSpPr>
        <p:spPr/>
        <p:txBody>
          <a:bodyPr/>
          <a:lstStyle/>
          <a:p>
            <a:endParaRPr lang="en-US"/>
          </a:p>
        </p:txBody>
      </p:sp>
      <p:sp>
        <p:nvSpPr>
          <p:cNvPr id="33" name="Text Placeholder 32"/>
          <p:cNvSpPr>
            <a:spLocks noGrp="1"/>
          </p:cNvSpPr>
          <p:nvPr>
            <p:ph type="body" sz="quarter" idx="40"/>
          </p:nvPr>
        </p:nvSpPr>
        <p:spPr/>
        <p:txBody>
          <a:bodyPr>
            <a:normAutofit fontScale="92500" lnSpcReduction="20000"/>
          </a:bodyPr>
          <a:lstStyle/>
          <a:p>
            <a:endParaRPr lang="en-US"/>
          </a:p>
        </p:txBody>
      </p:sp>
      <p:sp>
        <p:nvSpPr>
          <p:cNvPr id="34" name="Text Placeholder 33"/>
          <p:cNvSpPr>
            <a:spLocks noGrp="1"/>
          </p:cNvSpPr>
          <p:nvPr>
            <p:ph type="body" sz="quarter" idx="41"/>
          </p:nvPr>
        </p:nvSpPr>
        <p:spPr/>
        <p:txBody>
          <a:bodyPr/>
          <a:lstStyle/>
          <a:p>
            <a:endParaRPr lang="en-US"/>
          </a:p>
        </p:txBody>
      </p:sp>
      <p:sp>
        <p:nvSpPr>
          <p:cNvPr id="35" name="Text Placeholder 34"/>
          <p:cNvSpPr>
            <a:spLocks noGrp="1"/>
          </p:cNvSpPr>
          <p:nvPr>
            <p:ph type="body" sz="quarter" idx="42"/>
          </p:nvPr>
        </p:nvSpPr>
        <p:spPr/>
        <p:txBody>
          <a:bodyPr/>
          <a:lstStyle/>
          <a:p>
            <a:endParaRPr lang="en-US"/>
          </a:p>
        </p:txBody>
      </p:sp>
      <p:sp>
        <p:nvSpPr>
          <p:cNvPr id="36" name="Text Placeholder 35"/>
          <p:cNvSpPr>
            <a:spLocks noGrp="1"/>
          </p:cNvSpPr>
          <p:nvPr>
            <p:ph type="body" sz="quarter" idx="43"/>
          </p:nvPr>
        </p:nvSpPr>
        <p:spPr/>
        <p:txBody>
          <a:bodyPr/>
          <a:lstStyle/>
          <a:p>
            <a:endParaRPr lang="en-US"/>
          </a:p>
        </p:txBody>
      </p:sp>
      <p:sp>
        <p:nvSpPr>
          <p:cNvPr id="37" name="Text Placeholder 36"/>
          <p:cNvSpPr>
            <a:spLocks noGrp="1"/>
          </p:cNvSpPr>
          <p:nvPr>
            <p:ph type="body" sz="quarter" idx="44"/>
          </p:nvPr>
        </p:nvSpPr>
        <p:spPr/>
        <p:txBody>
          <a:bodyPr>
            <a:normAutofit fontScale="92500" lnSpcReduction="20000"/>
          </a:bodyPr>
          <a:lstStyle/>
          <a:p>
            <a:endParaRPr lang="en-US"/>
          </a:p>
        </p:txBody>
      </p:sp>
      <p:sp>
        <p:nvSpPr>
          <p:cNvPr id="38" name="Text Placeholder 37"/>
          <p:cNvSpPr>
            <a:spLocks noGrp="1"/>
          </p:cNvSpPr>
          <p:nvPr>
            <p:ph type="body" sz="quarter" idx="45"/>
          </p:nvPr>
        </p:nvSpPr>
        <p:spPr/>
        <p:txBody>
          <a:bodyPr/>
          <a:lstStyle/>
          <a:p>
            <a:endParaRPr lang="en-US"/>
          </a:p>
        </p:txBody>
      </p:sp>
      <p:sp>
        <p:nvSpPr>
          <p:cNvPr id="39" name="Text Placeholder 38"/>
          <p:cNvSpPr>
            <a:spLocks noGrp="1"/>
          </p:cNvSpPr>
          <p:nvPr>
            <p:ph type="body" sz="quarter" idx="46"/>
          </p:nvPr>
        </p:nvSpPr>
        <p:spPr/>
        <p:txBody>
          <a:bodyPr/>
          <a:lstStyle/>
          <a:p>
            <a:endParaRPr lang="en-US"/>
          </a:p>
        </p:txBody>
      </p:sp>
      <p:sp>
        <p:nvSpPr>
          <p:cNvPr id="40" name="Text Placeholder 39"/>
          <p:cNvSpPr>
            <a:spLocks noGrp="1"/>
          </p:cNvSpPr>
          <p:nvPr>
            <p:ph type="body" sz="quarter" idx="47"/>
          </p:nvPr>
        </p:nvSpPr>
        <p:spPr/>
        <p:txBody>
          <a:bodyPr/>
          <a:lstStyle/>
          <a:p>
            <a:endParaRPr lang="en-US"/>
          </a:p>
        </p:txBody>
      </p:sp>
      <p:sp>
        <p:nvSpPr>
          <p:cNvPr id="41" name="Text Placeholder 40"/>
          <p:cNvSpPr>
            <a:spLocks noGrp="1"/>
          </p:cNvSpPr>
          <p:nvPr>
            <p:ph type="body" sz="quarter" idx="48"/>
          </p:nvPr>
        </p:nvSpPr>
        <p:spPr/>
        <p:txBody>
          <a:bodyPr>
            <a:normAutofit fontScale="92500" lnSpcReduction="20000"/>
          </a:bodyPr>
          <a:lstStyle/>
          <a:p>
            <a:endParaRPr lang="en-US"/>
          </a:p>
        </p:txBody>
      </p:sp>
      <p:sp>
        <p:nvSpPr>
          <p:cNvPr id="42" name="Text Placeholder 41"/>
          <p:cNvSpPr>
            <a:spLocks noGrp="1"/>
          </p:cNvSpPr>
          <p:nvPr>
            <p:ph type="body" sz="quarter" idx="49"/>
          </p:nvPr>
        </p:nvSpPr>
        <p:spPr/>
        <p:txBody>
          <a:bodyPr/>
          <a:lstStyle/>
          <a:p>
            <a:endParaRPr lang="en-US"/>
          </a:p>
        </p:txBody>
      </p:sp>
      <p:sp>
        <p:nvSpPr>
          <p:cNvPr id="43" name="Text Placeholder 42"/>
          <p:cNvSpPr>
            <a:spLocks noGrp="1"/>
          </p:cNvSpPr>
          <p:nvPr>
            <p:ph type="body" sz="quarter" idx="50"/>
          </p:nvPr>
        </p:nvSpPr>
        <p:spPr/>
        <p:txBody>
          <a:bodyPr/>
          <a:lstStyle/>
          <a:p>
            <a:endParaRPr lang="en-US"/>
          </a:p>
        </p:txBody>
      </p:sp>
      <p:sp>
        <p:nvSpPr>
          <p:cNvPr id="44" name="Text Placeholder 43"/>
          <p:cNvSpPr>
            <a:spLocks noGrp="1"/>
          </p:cNvSpPr>
          <p:nvPr>
            <p:ph type="body" sz="quarter" idx="51"/>
          </p:nvPr>
        </p:nvSpPr>
        <p:spPr/>
        <p:txBody>
          <a:bodyPr/>
          <a:lstStyle/>
          <a:p>
            <a:endParaRPr lang="en-US"/>
          </a:p>
        </p:txBody>
      </p:sp>
      <p:sp>
        <p:nvSpPr>
          <p:cNvPr id="45" name="Text Placeholder 44"/>
          <p:cNvSpPr>
            <a:spLocks noGrp="1"/>
          </p:cNvSpPr>
          <p:nvPr>
            <p:ph type="body" sz="quarter" idx="52"/>
          </p:nvPr>
        </p:nvSpPr>
        <p:spPr/>
        <p:txBody>
          <a:bodyPr>
            <a:normAutofit fontScale="92500" lnSpcReduction="20000"/>
          </a:bodyPr>
          <a:lstStyle/>
          <a:p>
            <a:endParaRPr lang="en-US"/>
          </a:p>
        </p:txBody>
      </p:sp>
      <p:sp>
        <p:nvSpPr>
          <p:cNvPr id="46" name="Text Placeholder 45"/>
          <p:cNvSpPr>
            <a:spLocks noGrp="1"/>
          </p:cNvSpPr>
          <p:nvPr>
            <p:ph type="body" sz="quarter" idx="53"/>
          </p:nvPr>
        </p:nvSpPr>
        <p:spPr/>
        <p:txBody>
          <a:bodyPr/>
          <a:lstStyle/>
          <a:p>
            <a:endParaRPr lang="en-US"/>
          </a:p>
        </p:txBody>
      </p:sp>
      <p:sp>
        <p:nvSpPr>
          <p:cNvPr id="47" name="Rectangle 46"/>
          <p:cNvSpPr/>
          <p:nvPr/>
        </p:nvSpPr>
        <p:spPr>
          <a:xfrm>
            <a:off x="2780910" y="128330"/>
            <a:ext cx="2304320" cy="3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latin typeface="Arial Narrow" pitchFamily="34" charset="0"/>
              </a:rPr>
              <a:t>Bahasa</a:t>
            </a:r>
            <a:r>
              <a:rPr lang="en-US" b="1" dirty="0" smtClean="0">
                <a:latin typeface="Arial Narrow" pitchFamily="34" charset="0"/>
              </a:rPr>
              <a:t> </a:t>
            </a:r>
            <a:r>
              <a:rPr lang="en-US" b="1" dirty="0" err="1" smtClean="0">
                <a:latin typeface="Arial Narrow" pitchFamily="34" charset="0"/>
              </a:rPr>
              <a:t>Inggris</a:t>
            </a:r>
            <a:endParaRPr lang="en-US" b="1" i="1" dirty="0">
              <a:latin typeface="Arial Narrow" pitchFamily="34" charset="0"/>
            </a:endParaRPr>
          </a:p>
        </p:txBody>
      </p:sp>
    </p:spTree>
    <p:extLst>
      <p:ext uri="{BB962C8B-B14F-4D97-AF65-F5344CB8AC3E}">
        <p14:creationId xmlns:p14="http://schemas.microsoft.com/office/powerpoint/2010/main" val="217122562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p:sp>
      <p:sp>
        <p:nvSpPr>
          <p:cNvPr id="46" name="Text Placeholder 45"/>
          <p:cNvSpPr>
            <a:spLocks noGrp="1"/>
          </p:cNvSpPr>
          <p:nvPr>
            <p:ph type="body" sz="quarter" idx="11"/>
          </p:nvPr>
        </p:nvSpPr>
        <p:spPr/>
        <p:txBody>
          <a:bodyPr/>
          <a:lstStyle/>
          <a:p>
            <a:endParaRPr lang="en-US" dirty="0"/>
          </a:p>
        </p:txBody>
      </p:sp>
      <p:sp>
        <p:nvSpPr>
          <p:cNvPr id="47" name="Text Placeholder 46"/>
          <p:cNvSpPr>
            <a:spLocks noGrp="1"/>
          </p:cNvSpPr>
          <p:nvPr>
            <p:ph type="body" sz="quarter" idx="12"/>
          </p:nvPr>
        </p:nvSpPr>
        <p:spPr/>
        <p:txBody>
          <a:bodyPr>
            <a:normAutofit lnSpcReduction="10000"/>
          </a:bodyPr>
          <a:lstStyle/>
          <a:p>
            <a:endParaRPr lang="en-US" dirty="0"/>
          </a:p>
        </p:txBody>
      </p:sp>
      <p:sp>
        <p:nvSpPr>
          <p:cNvPr id="48" name="Text Placeholder 47"/>
          <p:cNvSpPr>
            <a:spLocks noGrp="1"/>
          </p:cNvSpPr>
          <p:nvPr>
            <p:ph type="body" sz="quarter" idx="13"/>
          </p:nvPr>
        </p:nvSpPr>
        <p:spPr/>
        <p:txBody>
          <a:bodyPr/>
          <a:lstStyle/>
          <a:p>
            <a:endParaRPr lang="en-US"/>
          </a:p>
        </p:txBody>
      </p:sp>
      <p:sp>
        <p:nvSpPr>
          <p:cNvPr id="49" name="Text Placeholder 48"/>
          <p:cNvSpPr>
            <a:spLocks noGrp="1"/>
          </p:cNvSpPr>
          <p:nvPr>
            <p:ph type="body" sz="quarter" idx="14"/>
          </p:nvPr>
        </p:nvSpPr>
        <p:spPr/>
        <p:txBody>
          <a:bodyPr/>
          <a:lstStyle/>
          <a:p>
            <a:endParaRPr lang="en-US"/>
          </a:p>
        </p:txBody>
      </p:sp>
      <p:sp>
        <p:nvSpPr>
          <p:cNvPr id="50" name="Text Placeholder 49"/>
          <p:cNvSpPr>
            <a:spLocks noGrp="1"/>
          </p:cNvSpPr>
          <p:nvPr>
            <p:ph type="body" sz="quarter" idx="15"/>
          </p:nvPr>
        </p:nvSpPr>
        <p:spPr/>
        <p:txBody>
          <a:bodyPr/>
          <a:lstStyle/>
          <a:p>
            <a:endParaRPr lang="en-US"/>
          </a:p>
        </p:txBody>
      </p:sp>
      <p:sp>
        <p:nvSpPr>
          <p:cNvPr id="51" name="Text Placeholder 50"/>
          <p:cNvSpPr>
            <a:spLocks noGrp="1"/>
          </p:cNvSpPr>
          <p:nvPr>
            <p:ph type="body" sz="quarter" idx="16"/>
          </p:nvPr>
        </p:nvSpPr>
        <p:spPr/>
        <p:txBody>
          <a:bodyPr/>
          <a:lstStyle/>
          <a:p>
            <a:endParaRPr lang="en-US"/>
          </a:p>
        </p:txBody>
      </p:sp>
      <p:sp>
        <p:nvSpPr>
          <p:cNvPr id="52" name="Text Placeholder 51"/>
          <p:cNvSpPr>
            <a:spLocks noGrp="1"/>
          </p:cNvSpPr>
          <p:nvPr>
            <p:ph type="body" sz="quarter" idx="17"/>
          </p:nvPr>
        </p:nvSpPr>
        <p:spPr/>
        <p:txBody>
          <a:bodyPr/>
          <a:lstStyle/>
          <a:p>
            <a:endParaRPr lang="en-US"/>
          </a:p>
        </p:txBody>
      </p:sp>
      <p:sp>
        <p:nvSpPr>
          <p:cNvPr id="53" name="Text Placeholder 52"/>
          <p:cNvSpPr>
            <a:spLocks noGrp="1"/>
          </p:cNvSpPr>
          <p:nvPr>
            <p:ph type="body" sz="quarter" idx="18"/>
          </p:nvPr>
        </p:nvSpPr>
        <p:spPr/>
        <p:txBody>
          <a:bodyPr/>
          <a:lstStyle/>
          <a:p>
            <a:endParaRPr lang="en-US"/>
          </a:p>
        </p:txBody>
      </p:sp>
      <p:sp>
        <p:nvSpPr>
          <p:cNvPr id="54" name="Text Placeholder 53"/>
          <p:cNvSpPr>
            <a:spLocks noGrp="1"/>
          </p:cNvSpPr>
          <p:nvPr>
            <p:ph type="body" sz="quarter" idx="19"/>
          </p:nvPr>
        </p:nvSpPr>
        <p:spPr/>
        <p:txBody>
          <a:bodyPr/>
          <a:lstStyle/>
          <a:p>
            <a:endParaRPr lang="en-US"/>
          </a:p>
        </p:txBody>
      </p:sp>
      <p:sp>
        <p:nvSpPr>
          <p:cNvPr id="55" name="Text Placeholder 54"/>
          <p:cNvSpPr>
            <a:spLocks noGrp="1"/>
          </p:cNvSpPr>
          <p:nvPr>
            <p:ph type="body" sz="quarter" idx="20"/>
          </p:nvPr>
        </p:nvSpPr>
        <p:spPr/>
        <p:txBody>
          <a:bodyPr/>
          <a:lstStyle/>
          <a:p>
            <a:endParaRPr lang="en-US"/>
          </a:p>
        </p:txBody>
      </p:sp>
      <p:sp>
        <p:nvSpPr>
          <p:cNvPr id="56" name="Text Placeholder 55"/>
          <p:cNvSpPr>
            <a:spLocks noGrp="1"/>
          </p:cNvSpPr>
          <p:nvPr>
            <p:ph type="body" sz="quarter" idx="21"/>
          </p:nvPr>
        </p:nvSpPr>
        <p:spPr/>
        <p:txBody>
          <a:bodyPr/>
          <a:lstStyle/>
          <a:p>
            <a:endParaRPr lang="en-US"/>
          </a:p>
        </p:txBody>
      </p:sp>
      <p:sp>
        <p:nvSpPr>
          <p:cNvPr id="57" name="Text Placeholder 56"/>
          <p:cNvSpPr>
            <a:spLocks noGrp="1"/>
          </p:cNvSpPr>
          <p:nvPr>
            <p:ph type="body" sz="quarter" idx="22"/>
          </p:nvPr>
        </p:nvSpPr>
        <p:spPr/>
        <p:txBody>
          <a:bodyPr/>
          <a:lstStyle/>
          <a:p>
            <a:endParaRPr lang="en-US"/>
          </a:p>
        </p:txBody>
      </p:sp>
      <p:sp>
        <p:nvSpPr>
          <p:cNvPr id="58" name="Text Placeholder 57"/>
          <p:cNvSpPr>
            <a:spLocks noGrp="1"/>
          </p:cNvSpPr>
          <p:nvPr>
            <p:ph type="body" sz="quarter" idx="24"/>
          </p:nvPr>
        </p:nvSpPr>
        <p:spPr/>
        <p:txBody>
          <a:bodyPr/>
          <a:lstStyle/>
          <a:p>
            <a:endParaRPr lang="en-US" dirty="0"/>
          </a:p>
        </p:txBody>
      </p:sp>
      <p:sp>
        <p:nvSpPr>
          <p:cNvPr id="59" name="Text Placeholder 58"/>
          <p:cNvSpPr>
            <a:spLocks noGrp="1"/>
          </p:cNvSpPr>
          <p:nvPr>
            <p:ph type="body" sz="quarter" idx="25"/>
          </p:nvPr>
        </p:nvSpPr>
        <p:spPr/>
        <p:txBody>
          <a:bodyPr/>
          <a:lstStyle/>
          <a:p>
            <a:endParaRPr lang="en-US" dirty="0"/>
          </a:p>
        </p:txBody>
      </p:sp>
      <p:sp>
        <p:nvSpPr>
          <p:cNvPr id="60" name="Text Placeholder 59"/>
          <p:cNvSpPr>
            <a:spLocks noGrp="1"/>
          </p:cNvSpPr>
          <p:nvPr>
            <p:ph type="body" sz="quarter" idx="26"/>
          </p:nvPr>
        </p:nvSpPr>
        <p:spPr/>
        <p:txBody>
          <a:bodyPr/>
          <a:lstStyle/>
          <a:p>
            <a:endParaRPr lang="en-US" dirty="0"/>
          </a:p>
        </p:txBody>
      </p:sp>
      <p:sp>
        <p:nvSpPr>
          <p:cNvPr id="61" name="Text Placeholder 60"/>
          <p:cNvSpPr>
            <a:spLocks noGrp="1"/>
          </p:cNvSpPr>
          <p:nvPr>
            <p:ph type="body" sz="quarter" idx="27"/>
          </p:nvPr>
        </p:nvSpPr>
        <p:spPr/>
        <p:txBody>
          <a:bodyPr/>
          <a:lstStyle/>
          <a:p>
            <a:endParaRPr lang="en-US" dirty="0"/>
          </a:p>
        </p:txBody>
      </p:sp>
      <p:sp>
        <p:nvSpPr>
          <p:cNvPr id="62" name="Text Placeholder 61"/>
          <p:cNvSpPr>
            <a:spLocks noGrp="1"/>
          </p:cNvSpPr>
          <p:nvPr>
            <p:ph type="body" sz="quarter" idx="28"/>
          </p:nvPr>
        </p:nvSpPr>
        <p:spPr/>
        <p:txBody>
          <a:bodyPr/>
          <a:lstStyle/>
          <a:p>
            <a:endParaRPr lang="en-US" dirty="0"/>
          </a:p>
        </p:txBody>
      </p:sp>
      <p:sp>
        <p:nvSpPr>
          <p:cNvPr id="63" name="Text Placeholder 62"/>
          <p:cNvSpPr>
            <a:spLocks noGrp="1"/>
          </p:cNvSpPr>
          <p:nvPr>
            <p:ph type="body" sz="quarter" idx="29"/>
          </p:nvPr>
        </p:nvSpPr>
        <p:spPr/>
        <p:txBody>
          <a:bodyPr/>
          <a:lstStyle/>
          <a:p>
            <a:endParaRPr lang="en-US" dirty="0"/>
          </a:p>
        </p:txBody>
      </p:sp>
      <p:sp>
        <p:nvSpPr>
          <p:cNvPr id="64" name="Text Placeholder 63"/>
          <p:cNvSpPr>
            <a:spLocks noGrp="1"/>
          </p:cNvSpPr>
          <p:nvPr>
            <p:ph type="body" sz="quarter" idx="30"/>
          </p:nvPr>
        </p:nvSpPr>
        <p:spPr/>
        <p:txBody>
          <a:bodyPr/>
          <a:lstStyle/>
          <a:p>
            <a:endParaRPr lang="en-US"/>
          </a:p>
        </p:txBody>
      </p:sp>
      <p:sp>
        <p:nvSpPr>
          <p:cNvPr id="65" name="Text Placeholder 64"/>
          <p:cNvSpPr>
            <a:spLocks noGrp="1"/>
          </p:cNvSpPr>
          <p:nvPr>
            <p:ph type="body" sz="quarter" idx="31"/>
          </p:nvPr>
        </p:nvSpPr>
        <p:spPr/>
        <p:txBody>
          <a:bodyPr/>
          <a:lstStyle/>
          <a:p>
            <a:endParaRPr lang="en-US"/>
          </a:p>
        </p:txBody>
      </p:sp>
      <p:sp>
        <p:nvSpPr>
          <p:cNvPr id="66" name="Text Placeholder 65"/>
          <p:cNvSpPr>
            <a:spLocks noGrp="1"/>
          </p:cNvSpPr>
          <p:nvPr>
            <p:ph type="body" sz="quarter" idx="32"/>
          </p:nvPr>
        </p:nvSpPr>
        <p:spPr/>
        <p:txBody>
          <a:bodyPr>
            <a:normAutofit fontScale="92500" lnSpcReduction="20000"/>
          </a:bodyPr>
          <a:lstStyle/>
          <a:p>
            <a:endParaRPr lang="en-US"/>
          </a:p>
        </p:txBody>
      </p:sp>
      <p:sp>
        <p:nvSpPr>
          <p:cNvPr id="67" name="Text Placeholder 66"/>
          <p:cNvSpPr>
            <a:spLocks noGrp="1"/>
          </p:cNvSpPr>
          <p:nvPr>
            <p:ph type="body" sz="quarter" idx="33"/>
          </p:nvPr>
        </p:nvSpPr>
        <p:spPr/>
        <p:txBody>
          <a:bodyPr/>
          <a:lstStyle/>
          <a:p>
            <a:endParaRPr lang="en-US"/>
          </a:p>
        </p:txBody>
      </p:sp>
      <p:sp>
        <p:nvSpPr>
          <p:cNvPr id="68" name="Text Placeholder 67"/>
          <p:cNvSpPr>
            <a:spLocks noGrp="1"/>
          </p:cNvSpPr>
          <p:nvPr>
            <p:ph type="body" sz="quarter" idx="34"/>
          </p:nvPr>
        </p:nvSpPr>
        <p:spPr/>
        <p:txBody>
          <a:bodyPr/>
          <a:lstStyle/>
          <a:p>
            <a:endParaRPr lang="en-US"/>
          </a:p>
        </p:txBody>
      </p:sp>
      <p:sp>
        <p:nvSpPr>
          <p:cNvPr id="69" name="Text Placeholder 68"/>
          <p:cNvSpPr>
            <a:spLocks noGrp="1"/>
          </p:cNvSpPr>
          <p:nvPr>
            <p:ph type="body" sz="quarter" idx="35"/>
          </p:nvPr>
        </p:nvSpPr>
        <p:spPr/>
        <p:txBody>
          <a:bodyPr/>
          <a:lstStyle/>
          <a:p>
            <a:endParaRPr lang="en-US"/>
          </a:p>
        </p:txBody>
      </p:sp>
      <p:sp>
        <p:nvSpPr>
          <p:cNvPr id="70" name="Text Placeholder 69"/>
          <p:cNvSpPr>
            <a:spLocks noGrp="1"/>
          </p:cNvSpPr>
          <p:nvPr>
            <p:ph type="body" sz="quarter" idx="36"/>
          </p:nvPr>
        </p:nvSpPr>
        <p:spPr/>
        <p:txBody>
          <a:bodyPr>
            <a:normAutofit fontScale="92500" lnSpcReduction="20000"/>
          </a:bodyPr>
          <a:lstStyle/>
          <a:p>
            <a:endParaRPr lang="en-US"/>
          </a:p>
        </p:txBody>
      </p:sp>
      <p:sp>
        <p:nvSpPr>
          <p:cNvPr id="71" name="Text Placeholder 70"/>
          <p:cNvSpPr>
            <a:spLocks noGrp="1"/>
          </p:cNvSpPr>
          <p:nvPr>
            <p:ph type="body" sz="quarter" idx="37"/>
          </p:nvPr>
        </p:nvSpPr>
        <p:spPr/>
        <p:txBody>
          <a:bodyPr/>
          <a:lstStyle/>
          <a:p>
            <a:endParaRPr lang="en-US"/>
          </a:p>
        </p:txBody>
      </p:sp>
      <p:sp>
        <p:nvSpPr>
          <p:cNvPr id="72" name="Text Placeholder 71"/>
          <p:cNvSpPr>
            <a:spLocks noGrp="1"/>
          </p:cNvSpPr>
          <p:nvPr>
            <p:ph type="body" sz="quarter" idx="38"/>
          </p:nvPr>
        </p:nvSpPr>
        <p:spPr/>
        <p:txBody>
          <a:bodyPr/>
          <a:lstStyle/>
          <a:p>
            <a:endParaRPr lang="en-US"/>
          </a:p>
        </p:txBody>
      </p:sp>
      <p:sp>
        <p:nvSpPr>
          <p:cNvPr id="73" name="Text Placeholder 72"/>
          <p:cNvSpPr>
            <a:spLocks noGrp="1"/>
          </p:cNvSpPr>
          <p:nvPr>
            <p:ph type="body" sz="quarter" idx="39"/>
          </p:nvPr>
        </p:nvSpPr>
        <p:spPr/>
        <p:txBody>
          <a:bodyPr/>
          <a:lstStyle/>
          <a:p>
            <a:endParaRPr lang="en-US"/>
          </a:p>
        </p:txBody>
      </p:sp>
      <p:sp>
        <p:nvSpPr>
          <p:cNvPr id="74" name="Text Placeholder 73"/>
          <p:cNvSpPr>
            <a:spLocks noGrp="1"/>
          </p:cNvSpPr>
          <p:nvPr>
            <p:ph type="body" sz="quarter" idx="40"/>
          </p:nvPr>
        </p:nvSpPr>
        <p:spPr/>
        <p:txBody>
          <a:bodyPr>
            <a:normAutofit fontScale="92500" lnSpcReduction="20000"/>
          </a:bodyPr>
          <a:lstStyle/>
          <a:p>
            <a:endParaRPr lang="en-US"/>
          </a:p>
        </p:txBody>
      </p:sp>
      <p:sp>
        <p:nvSpPr>
          <p:cNvPr id="75" name="Text Placeholder 74"/>
          <p:cNvSpPr>
            <a:spLocks noGrp="1"/>
          </p:cNvSpPr>
          <p:nvPr>
            <p:ph type="body" sz="quarter" idx="41"/>
          </p:nvPr>
        </p:nvSpPr>
        <p:spPr/>
        <p:txBody>
          <a:bodyPr/>
          <a:lstStyle/>
          <a:p>
            <a:endParaRPr lang="en-US"/>
          </a:p>
        </p:txBody>
      </p:sp>
      <p:sp>
        <p:nvSpPr>
          <p:cNvPr id="76" name="Text Placeholder 75"/>
          <p:cNvSpPr>
            <a:spLocks noGrp="1"/>
          </p:cNvSpPr>
          <p:nvPr>
            <p:ph type="body" sz="quarter" idx="42"/>
          </p:nvPr>
        </p:nvSpPr>
        <p:spPr/>
        <p:txBody>
          <a:bodyPr/>
          <a:lstStyle/>
          <a:p>
            <a:endParaRPr lang="en-US"/>
          </a:p>
        </p:txBody>
      </p:sp>
      <p:sp>
        <p:nvSpPr>
          <p:cNvPr id="77" name="Text Placeholder 76"/>
          <p:cNvSpPr>
            <a:spLocks noGrp="1"/>
          </p:cNvSpPr>
          <p:nvPr>
            <p:ph type="body" sz="quarter" idx="43"/>
          </p:nvPr>
        </p:nvSpPr>
        <p:spPr/>
        <p:txBody>
          <a:bodyPr/>
          <a:lstStyle/>
          <a:p>
            <a:endParaRPr lang="en-US"/>
          </a:p>
        </p:txBody>
      </p:sp>
      <p:sp>
        <p:nvSpPr>
          <p:cNvPr id="78" name="Text Placeholder 77"/>
          <p:cNvSpPr>
            <a:spLocks noGrp="1"/>
          </p:cNvSpPr>
          <p:nvPr>
            <p:ph type="body" sz="quarter" idx="44"/>
          </p:nvPr>
        </p:nvSpPr>
        <p:spPr/>
        <p:txBody>
          <a:bodyPr>
            <a:normAutofit fontScale="92500" lnSpcReduction="20000"/>
          </a:bodyPr>
          <a:lstStyle/>
          <a:p>
            <a:endParaRPr lang="en-US"/>
          </a:p>
        </p:txBody>
      </p:sp>
      <p:sp>
        <p:nvSpPr>
          <p:cNvPr id="79" name="Text Placeholder 78"/>
          <p:cNvSpPr>
            <a:spLocks noGrp="1"/>
          </p:cNvSpPr>
          <p:nvPr>
            <p:ph type="body" sz="quarter" idx="45"/>
          </p:nvPr>
        </p:nvSpPr>
        <p:spPr/>
        <p:txBody>
          <a:bodyPr/>
          <a:lstStyle/>
          <a:p>
            <a:endParaRPr lang="en-US"/>
          </a:p>
        </p:txBody>
      </p:sp>
      <p:sp>
        <p:nvSpPr>
          <p:cNvPr id="80" name="Text Placeholder 79"/>
          <p:cNvSpPr>
            <a:spLocks noGrp="1"/>
          </p:cNvSpPr>
          <p:nvPr>
            <p:ph type="body" sz="quarter" idx="46"/>
          </p:nvPr>
        </p:nvSpPr>
        <p:spPr/>
        <p:txBody>
          <a:bodyPr/>
          <a:lstStyle/>
          <a:p>
            <a:endParaRPr lang="en-US"/>
          </a:p>
        </p:txBody>
      </p:sp>
      <p:sp>
        <p:nvSpPr>
          <p:cNvPr id="81" name="Text Placeholder 80"/>
          <p:cNvSpPr>
            <a:spLocks noGrp="1"/>
          </p:cNvSpPr>
          <p:nvPr>
            <p:ph type="body" sz="quarter" idx="47"/>
          </p:nvPr>
        </p:nvSpPr>
        <p:spPr/>
        <p:txBody>
          <a:bodyPr/>
          <a:lstStyle/>
          <a:p>
            <a:endParaRPr lang="en-US"/>
          </a:p>
        </p:txBody>
      </p:sp>
      <p:sp>
        <p:nvSpPr>
          <p:cNvPr id="82" name="Text Placeholder 81"/>
          <p:cNvSpPr>
            <a:spLocks noGrp="1"/>
          </p:cNvSpPr>
          <p:nvPr>
            <p:ph type="body" sz="quarter" idx="48"/>
          </p:nvPr>
        </p:nvSpPr>
        <p:spPr/>
        <p:txBody>
          <a:bodyPr>
            <a:normAutofit fontScale="92500" lnSpcReduction="20000"/>
          </a:bodyPr>
          <a:lstStyle/>
          <a:p>
            <a:endParaRPr lang="en-US"/>
          </a:p>
        </p:txBody>
      </p:sp>
      <p:sp>
        <p:nvSpPr>
          <p:cNvPr id="83" name="Text Placeholder 82"/>
          <p:cNvSpPr>
            <a:spLocks noGrp="1"/>
          </p:cNvSpPr>
          <p:nvPr>
            <p:ph type="body" sz="quarter" idx="49"/>
          </p:nvPr>
        </p:nvSpPr>
        <p:spPr/>
        <p:txBody>
          <a:bodyPr/>
          <a:lstStyle/>
          <a:p>
            <a:endParaRPr lang="en-US"/>
          </a:p>
        </p:txBody>
      </p:sp>
      <p:sp>
        <p:nvSpPr>
          <p:cNvPr id="84" name="Text Placeholder 83"/>
          <p:cNvSpPr>
            <a:spLocks noGrp="1"/>
          </p:cNvSpPr>
          <p:nvPr>
            <p:ph type="body" sz="quarter" idx="50"/>
          </p:nvPr>
        </p:nvSpPr>
        <p:spPr/>
        <p:txBody>
          <a:bodyPr/>
          <a:lstStyle/>
          <a:p>
            <a:endParaRPr lang="en-US"/>
          </a:p>
        </p:txBody>
      </p:sp>
      <p:sp>
        <p:nvSpPr>
          <p:cNvPr id="85" name="Text Placeholder 84"/>
          <p:cNvSpPr>
            <a:spLocks noGrp="1"/>
          </p:cNvSpPr>
          <p:nvPr>
            <p:ph type="body" sz="quarter" idx="51"/>
          </p:nvPr>
        </p:nvSpPr>
        <p:spPr/>
        <p:txBody>
          <a:bodyPr/>
          <a:lstStyle/>
          <a:p>
            <a:endParaRPr lang="en-US"/>
          </a:p>
        </p:txBody>
      </p:sp>
      <p:sp>
        <p:nvSpPr>
          <p:cNvPr id="86" name="Text Placeholder 85"/>
          <p:cNvSpPr>
            <a:spLocks noGrp="1"/>
          </p:cNvSpPr>
          <p:nvPr>
            <p:ph type="body" sz="quarter" idx="52"/>
          </p:nvPr>
        </p:nvSpPr>
        <p:spPr/>
        <p:txBody>
          <a:bodyPr>
            <a:normAutofit fontScale="92500" lnSpcReduction="20000"/>
          </a:bodyPr>
          <a:lstStyle/>
          <a:p>
            <a:endParaRPr lang="en-US"/>
          </a:p>
        </p:txBody>
      </p:sp>
      <p:sp>
        <p:nvSpPr>
          <p:cNvPr id="87" name="Text Placeholder 86"/>
          <p:cNvSpPr>
            <a:spLocks noGrp="1"/>
          </p:cNvSpPr>
          <p:nvPr>
            <p:ph type="body" sz="quarter" idx="53"/>
          </p:nvPr>
        </p:nvSpPr>
        <p:spPr/>
        <p:txBody>
          <a:bodyPr/>
          <a:lstStyle/>
          <a:p>
            <a:endParaRPr lang="en-US"/>
          </a:p>
        </p:txBody>
      </p:sp>
      <p:sp>
        <p:nvSpPr>
          <p:cNvPr id="88" name="Rectangle 87"/>
          <p:cNvSpPr/>
          <p:nvPr/>
        </p:nvSpPr>
        <p:spPr>
          <a:xfrm>
            <a:off x="2780910" y="128330"/>
            <a:ext cx="2304320" cy="3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latin typeface="Arial Narrow" pitchFamily="34" charset="0"/>
              </a:rPr>
              <a:t>Bahasa</a:t>
            </a:r>
            <a:r>
              <a:rPr lang="en-US" b="1" dirty="0" smtClean="0">
                <a:latin typeface="Arial Narrow" pitchFamily="34" charset="0"/>
              </a:rPr>
              <a:t> Indonesia</a:t>
            </a:r>
            <a:endParaRPr lang="en-US" b="1" i="1" dirty="0">
              <a:latin typeface="Arial Narrow" pitchFamily="34" charset="0"/>
            </a:endParaRPr>
          </a:p>
        </p:txBody>
      </p:sp>
    </p:spTree>
    <p:extLst>
      <p:ext uri="{BB962C8B-B14F-4D97-AF65-F5344CB8AC3E}">
        <p14:creationId xmlns:p14="http://schemas.microsoft.com/office/powerpoint/2010/main" val="13301653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p:cNvSpPr>
            <a:spLocks noGrp="1"/>
          </p:cNvSpPr>
          <p:nvPr>
            <p:ph type="body" sz="quarter" idx="13"/>
          </p:nvPr>
        </p:nvSpPr>
        <p:spPr/>
        <p:txBody>
          <a:bodyPr/>
          <a:lstStyle/>
          <a:p>
            <a:endParaRPr lang="en-US"/>
          </a:p>
        </p:txBody>
      </p:sp>
      <p:sp>
        <p:nvSpPr>
          <p:cNvPr id="48" name="Text Placeholder 47"/>
          <p:cNvSpPr>
            <a:spLocks noGrp="1"/>
          </p:cNvSpPr>
          <p:nvPr>
            <p:ph type="body" sz="quarter" idx="15"/>
          </p:nvPr>
        </p:nvSpPr>
        <p:spPr/>
        <p:txBody>
          <a:bodyPr/>
          <a:lstStyle/>
          <a:p>
            <a:endParaRPr lang="en-US"/>
          </a:p>
        </p:txBody>
      </p:sp>
      <p:sp>
        <p:nvSpPr>
          <p:cNvPr id="49" name="Text Placeholder 48"/>
          <p:cNvSpPr>
            <a:spLocks noGrp="1"/>
          </p:cNvSpPr>
          <p:nvPr>
            <p:ph type="body" sz="quarter" idx="16"/>
          </p:nvPr>
        </p:nvSpPr>
        <p:spPr/>
        <p:txBody>
          <a:bodyPr/>
          <a:lstStyle/>
          <a:p>
            <a:endParaRPr lang="en-US"/>
          </a:p>
        </p:txBody>
      </p:sp>
      <p:sp>
        <p:nvSpPr>
          <p:cNvPr id="45" name="Picture Placeholder 44"/>
          <p:cNvSpPr>
            <a:spLocks noGrp="1"/>
          </p:cNvSpPr>
          <p:nvPr>
            <p:ph type="pic" sz="quarter" idx="10"/>
          </p:nvPr>
        </p:nvSpPr>
        <p:spPr/>
      </p:sp>
      <p:sp>
        <p:nvSpPr>
          <p:cNvPr id="46" name="Text Placeholder 45"/>
          <p:cNvSpPr>
            <a:spLocks noGrp="1"/>
          </p:cNvSpPr>
          <p:nvPr>
            <p:ph type="body" sz="quarter" idx="11"/>
          </p:nvPr>
        </p:nvSpPr>
        <p:spPr/>
        <p:txBody>
          <a:bodyPr/>
          <a:lstStyle/>
          <a:p>
            <a:endParaRPr lang="en-US"/>
          </a:p>
        </p:txBody>
      </p:sp>
      <p:sp>
        <p:nvSpPr>
          <p:cNvPr id="50" name="Text Placeholder 49"/>
          <p:cNvSpPr>
            <a:spLocks noGrp="1"/>
          </p:cNvSpPr>
          <p:nvPr>
            <p:ph type="body" sz="quarter" idx="18"/>
          </p:nvPr>
        </p:nvSpPr>
        <p:spPr/>
        <p:txBody>
          <a:bodyPr>
            <a:normAutofit lnSpcReduction="10000"/>
          </a:bodyPr>
          <a:lstStyle/>
          <a:p>
            <a:endParaRPr lang="en-US"/>
          </a:p>
        </p:txBody>
      </p:sp>
      <p:sp>
        <p:nvSpPr>
          <p:cNvPr id="51" name="Text Placeholder 50"/>
          <p:cNvSpPr>
            <a:spLocks noGrp="1"/>
          </p:cNvSpPr>
          <p:nvPr>
            <p:ph type="body" sz="quarter" idx="24"/>
          </p:nvPr>
        </p:nvSpPr>
        <p:spPr/>
        <p:txBody>
          <a:bodyPr/>
          <a:lstStyle/>
          <a:p>
            <a:endParaRPr lang="en-US"/>
          </a:p>
        </p:txBody>
      </p:sp>
      <p:sp>
        <p:nvSpPr>
          <p:cNvPr id="52" name="Text Placeholder 51"/>
          <p:cNvSpPr>
            <a:spLocks noGrp="1"/>
          </p:cNvSpPr>
          <p:nvPr>
            <p:ph type="body" sz="quarter" idx="25"/>
          </p:nvPr>
        </p:nvSpPr>
        <p:spPr/>
        <p:txBody>
          <a:bodyPr/>
          <a:lstStyle/>
          <a:p>
            <a:endParaRPr lang="en-US"/>
          </a:p>
        </p:txBody>
      </p:sp>
      <p:sp>
        <p:nvSpPr>
          <p:cNvPr id="53" name="Text Placeholder 52"/>
          <p:cNvSpPr>
            <a:spLocks noGrp="1"/>
          </p:cNvSpPr>
          <p:nvPr>
            <p:ph type="body" sz="quarter" idx="26"/>
          </p:nvPr>
        </p:nvSpPr>
        <p:spPr/>
        <p:txBody>
          <a:bodyPr/>
          <a:lstStyle/>
          <a:p>
            <a:endParaRPr lang="en-US"/>
          </a:p>
        </p:txBody>
      </p:sp>
      <p:sp>
        <p:nvSpPr>
          <p:cNvPr id="54" name="Text Placeholder 53"/>
          <p:cNvSpPr>
            <a:spLocks noGrp="1"/>
          </p:cNvSpPr>
          <p:nvPr>
            <p:ph type="body" sz="quarter" idx="27"/>
          </p:nvPr>
        </p:nvSpPr>
        <p:spPr/>
        <p:txBody>
          <a:bodyPr/>
          <a:lstStyle/>
          <a:p>
            <a:endParaRPr lang="en-US"/>
          </a:p>
        </p:txBody>
      </p:sp>
      <p:sp>
        <p:nvSpPr>
          <p:cNvPr id="55" name="Text Placeholder 54"/>
          <p:cNvSpPr>
            <a:spLocks noGrp="1"/>
          </p:cNvSpPr>
          <p:nvPr>
            <p:ph type="body" sz="quarter" idx="28"/>
          </p:nvPr>
        </p:nvSpPr>
        <p:spPr/>
        <p:txBody>
          <a:bodyPr/>
          <a:lstStyle/>
          <a:p>
            <a:endParaRPr lang="en-US"/>
          </a:p>
        </p:txBody>
      </p:sp>
      <p:sp>
        <p:nvSpPr>
          <p:cNvPr id="56" name="Rectangle 55"/>
          <p:cNvSpPr/>
          <p:nvPr/>
        </p:nvSpPr>
        <p:spPr>
          <a:xfrm>
            <a:off x="2780910" y="128330"/>
            <a:ext cx="3672510" cy="3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latin typeface="Arial Narrow" pitchFamily="34" charset="0"/>
              </a:rPr>
              <a:t>Bahasa</a:t>
            </a:r>
            <a:r>
              <a:rPr lang="en-US" b="1" dirty="0" smtClean="0">
                <a:latin typeface="Arial Narrow" pitchFamily="34" charset="0"/>
              </a:rPr>
              <a:t> Indonesia / </a:t>
            </a:r>
            <a:r>
              <a:rPr lang="en-US" b="1" dirty="0" err="1" smtClean="0">
                <a:latin typeface="Arial Narrow" pitchFamily="34" charset="0"/>
              </a:rPr>
              <a:t>Bahasa</a:t>
            </a:r>
            <a:r>
              <a:rPr lang="en-US" b="1" dirty="0" smtClean="0">
                <a:latin typeface="Arial Narrow" pitchFamily="34" charset="0"/>
              </a:rPr>
              <a:t> </a:t>
            </a:r>
            <a:r>
              <a:rPr lang="en-US" b="1" dirty="0" err="1" smtClean="0">
                <a:latin typeface="Arial Narrow" pitchFamily="34" charset="0"/>
              </a:rPr>
              <a:t>Inggris</a:t>
            </a:r>
            <a:endParaRPr lang="en-US" b="1" i="1" dirty="0">
              <a:latin typeface="Arial Narrow" pitchFamily="34" charset="0"/>
            </a:endParaRPr>
          </a:p>
        </p:txBody>
      </p:sp>
    </p:spTree>
    <p:extLst>
      <p:ext uri="{BB962C8B-B14F-4D97-AF65-F5344CB8AC3E}">
        <p14:creationId xmlns:p14="http://schemas.microsoft.com/office/powerpoint/2010/main" val="283321248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777</Words>
  <Application>Microsoft Office PowerPoint</Application>
  <PresentationFormat>A4 Paper (210x297 mm)</PresentationFormat>
  <Paragraphs>111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Panduan Penggunaan</vt:lpstr>
      <vt:lpstr>PowerPoint Presentation</vt:lpstr>
      <vt:lpstr>Permasalahan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22</cp:revision>
  <dcterms:created xsi:type="dcterms:W3CDTF">2006-08-16T00:00:00Z</dcterms:created>
  <dcterms:modified xsi:type="dcterms:W3CDTF">2017-05-09T02:06:26Z</dcterms:modified>
</cp:coreProperties>
</file>